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64" r:id="rId2"/>
    <p:sldId id="267" r:id="rId3"/>
    <p:sldId id="270" r:id="rId4"/>
    <p:sldId id="278" r:id="rId5"/>
    <p:sldId id="277" r:id="rId6"/>
    <p:sldId id="279" r:id="rId7"/>
    <p:sldId id="261" r:id="rId8"/>
    <p:sldId id="301" r:id="rId9"/>
    <p:sldId id="302" r:id="rId10"/>
    <p:sldId id="290" r:id="rId11"/>
    <p:sldId id="271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594"/>
    <a:srgbClr val="213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107" d="100"/>
          <a:sy n="107" d="100"/>
        </p:scale>
        <p:origin x="16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64AA5-3EBF-4765-93F7-92FDB3616435}" type="doc">
      <dgm:prSet loTypeId="urn:microsoft.com/office/officeart/2005/8/layout/radial1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9FDA2-23B0-40C9-8AAD-00F3F80646AA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Төрөл 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07A3A9-0D17-42D8-8B8F-7FBE3595DB61}" type="parTrans" cxnId="{023EA8E0-3E8A-45C5-988A-61C1B61BA8C8}">
      <dgm:prSet/>
      <dgm:spPr/>
      <dgm:t>
        <a:bodyPr/>
        <a:lstStyle/>
        <a:p>
          <a:endParaRPr lang="en-US"/>
        </a:p>
      </dgm:t>
    </dgm:pt>
    <dgm:pt modelId="{97D8F978-F05E-4F4D-A3AA-D890C2AFBF0A}" type="sibTrans" cxnId="{023EA8E0-3E8A-45C5-988A-61C1B61BA8C8}">
      <dgm:prSet/>
      <dgm:spPr/>
      <dgm:t>
        <a:bodyPr/>
        <a:lstStyle/>
        <a:p>
          <a:endParaRPr lang="en-US"/>
        </a:p>
      </dgm:t>
    </dgm:pt>
    <dgm:pt modelId="{F33E3B03-5F26-49CE-BFCD-48BD6D8041DD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Дагалднаар ажиллах, суралцах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933DD-45F0-4084-B390-9121FD1E4856}" type="parTrans" cxnId="{13A931C3-0F5E-4778-A745-1DF5A022A545}">
      <dgm:prSet/>
      <dgm:spPr/>
      <dgm:t>
        <a:bodyPr/>
        <a:lstStyle/>
        <a:p>
          <a:endParaRPr lang="en-US"/>
        </a:p>
      </dgm:t>
    </dgm:pt>
    <dgm:pt modelId="{4FE1932E-329E-48C1-939F-FD6E25F524A5}" type="sibTrans" cxnId="{13A931C3-0F5E-4778-A745-1DF5A022A545}">
      <dgm:prSet/>
      <dgm:spPr/>
      <dgm:t>
        <a:bodyPr/>
        <a:lstStyle/>
        <a:p>
          <a:endParaRPr lang="en-US"/>
        </a:p>
      </dgm:t>
    </dgm:pt>
    <dgm:pt modelId="{2D34E08D-BB70-4236-9B3A-8AF4954F6EC5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Туршилтаар ажиллах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ED44C8-0BC4-47EC-8C49-84A757CA7519}" type="parTrans" cxnId="{476CE152-7A54-45B2-8A52-7DFA6CDF1FC7}">
      <dgm:prSet/>
      <dgm:spPr/>
      <dgm:t>
        <a:bodyPr/>
        <a:lstStyle/>
        <a:p>
          <a:endParaRPr lang="en-US"/>
        </a:p>
      </dgm:t>
    </dgm:pt>
    <dgm:pt modelId="{3E53E30F-3C46-4270-8468-F0CC48875812}" type="sibTrans" cxnId="{476CE152-7A54-45B2-8A52-7DFA6CDF1FC7}">
      <dgm:prSet/>
      <dgm:spPr/>
      <dgm:t>
        <a:bodyPr/>
        <a:lstStyle/>
        <a:p>
          <a:endParaRPr lang="en-US"/>
        </a:p>
      </dgm:t>
    </dgm:pt>
    <dgm:pt modelId="{8ACE36DC-C1FF-4E3C-8C1A-9AAC7FB19EA6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Онцгой нөхцөл бүхий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C4BAB-CA36-4D05-AA87-AE32C0F6BDCB}" type="parTrans" cxnId="{0EBFC56B-BC0F-47B7-A387-75964FAB57EF}">
      <dgm:prSet/>
      <dgm:spPr/>
      <dgm:t>
        <a:bodyPr/>
        <a:lstStyle/>
        <a:p>
          <a:endParaRPr lang="en-US"/>
        </a:p>
      </dgm:t>
    </dgm:pt>
    <dgm:pt modelId="{9141C533-830D-4530-8D10-C2423FD391AE}" type="sibTrans" cxnId="{0EBFC56B-BC0F-47B7-A387-75964FAB57EF}">
      <dgm:prSet/>
      <dgm:spPr/>
      <dgm:t>
        <a:bodyPr/>
        <a:lstStyle/>
        <a:p>
          <a:endParaRPr lang="en-US"/>
        </a:p>
      </dgm:t>
    </dgm:pt>
    <dgm:pt modelId="{CC20887C-C4CC-4783-89F1-F661C21CE105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Ажлын бүтэн бус 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2EBB6-046D-49B3-B9BC-4E24254D271E}" type="parTrans" cxnId="{7F9C9CBF-D59B-4876-9BCF-F6BB150CF7E7}">
      <dgm:prSet/>
      <dgm:spPr/>
      <dgm:t>
        <a:bodyPr/>
        <a:lstStyle/>
        <a:p>
          <a:endParaRPr lang="en-US"/>
        </a:p>
      </dgm:t>
    </dgm:pt>
    <dgm:pt modelId="{E76D6239-92CB-4FA7-9420-BB2288C59890}" type="sibTrans" cxnId="{7F9C9CBF-D59B-4876-9BCF-F6BB150CF7E7}">
      <dgm:prSet/>
      <dgm:spPr/>
      <dgm:t>
        <a:bodyPr/>
        <a:lstStyle/>
        <a:p>
          <a:endParaRPr lang="en-US"/>
        </a:p>
      </dgm:t>
    </dgm:pt>
    <dgm:pt modelId="{21A18654-793D-425B-9E8E-D06568FBB0CE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Гэрээсээ ажиллах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CA30E-75B8-4917-9287-724A2A5FFEB0}" type="parTrans" cxnId="{513EB4E2-7CCF-476B-975F-443788F3376E}">
      <dgm:prSet/>
      <dgm:spPr/>
      <dgm:t>
        <a:bodyPr/>
        <a:lstStyle/>
        <a:p>
          <a:endParaRPr lang="en-US"/>
        </a:p>
      </dgm:t>
    </dgm:pt>
    <dgm:pt modelId="{6C987C91-816E-4A2D-B0B0-FB1AFC16E739}" type="sibTrans" cxnId="{513EB4E2-7CCF-476B-975F-443788F3376E}">
      <dgm:prSet/>
      <dgm:spPr/>
      <dgm:t>
        <a:bodyPr/>
        <a:lstStyle/>
        <a:p>
          <a:endParaRPr lang="en-US"/>
        </a:p>
      </dgm:t>
    </dgm:pt>
    <dgm:pt modelId="{EC01B540-9608-4D87-A160-3E3B73EED29C}">
      <dgm:prSet phldrT="[Text]" custT="1"/>
      <dgm:spPr/>
      <dgm:t>
        <a:bodyPr/>
        <a:lstStyle/>
        <a:p>
          <a:r>
            <a:rPr lang="mn-MN" sz="1400" b="1" dirty="0">
              <a:latin typeface="Arial" panose="020B0604020202020204" pitchFamily="34" charset="0"/>
              <a:cs typeface="Arial" panose="020B0604020202020204" pitchFamily="34" charset="0"/>
            </a:rPr>
            <a:t>Зайнаас ажиллах 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0B4A1-0353-4E50-BBE4-E03417BB5C86}" type="parTrans" cxnId="{4DC931A1-C538-47C7-8F70-A787C7AEBDA1}">
      <dgm:prSet/>
      <dgm:spPr/>
      <dgm:t>
        <a:bodyPr/>
        <a:lstStyle/>
        <a:p>
          <a:endParaRPr lang="en-US"/>
        </a:p>
      </dgm:t>
    </dgm:pt>
    <dgm:pt modelId="{AE2CF03F-FEEE-4297-9DD2-7EB0B43FE4FD}" type="sibTrans" cxnId="{4DC931A1-C538-47C7-8F70-A787C7AEBDA1}">
      <dgm:prSet/>
      <dgm:spPr/>
      <dgm:t>
        <a:bodyPr/>
        <a:lstStyle/>
        <a:p>
          <a:endParaRPr lang="en-US"/>
        </a:p>
      </dgm:t>
    </dgm:pt>
    <dgm:pt modelId="{D182C52F-E9C6-4E65-B0B5-A86F5840FEE1}">
      <dgm:prSet phldrT="[Text]"/>
      <dgm:spPr/>
      <dgm:t>
        <a:bodyPr/>
        <a:lstStyle/>
        <a:p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AD7BD-B43E-420A-BC0B-9C24BF22EFD7}" type="parTrans" cxnId="{044E56AB-895B-41B1-946A-DEA568525BBE}">
      <dgm:prSet/>
      <dgm:spPr/>
      <dgm:t>
        <a:bodyPr/>
        <a:lstStyle/>
        <a:p>
          <a:endParaRPr lang="en-US"/>
        </a:p>
      </dgm:t>
    </dgm:pt>
    <dgm:pt modelId="{0A08C5A2-FD5A-4CDA-A746-6C070E59751C}" type="sibTrans" cxnId="{044E56AB-895B-41B1-946A-DEA568525BBE}">
      <dgm:prSet/>
      <dgm:spPr/>
      <dgm:t>
        <a:bodyPr/>
        <a:lstStyle/>
        <a:p>
          <a:endParaRPr lang="en-US"/>
        </a:p>
      </dgm:t>
    </dgm:pt>
    <dgm:pt modelId="{12AADF67-31DF-479A-AE07-366C3CF891C5}" type="pres">
      <dgm:prSet presAssocID="{2E864AA5-3EBF-4765-93F7-92FDB361643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67DFA5-0D68-4E65-B126-0B35F5C9C605}" type="pres">
      <dgm:prSet presAssocID="{EBA9FDA2-23B0-40C9-8AAD-00F3F80646AA}" presName="centerShape" presStyleLbl="node0" presStyleIdx="0" presStyleCnt="1"/>
      <dgm:spPr/>
    </dgm:pt>
    <dgm:pt modelId="{256627E5-FAB8-4E38-B8EB-5A78763B9CC7}" type="pres">
      <dgm:prSet presAssocID="{EF7933DD-45F0-4084-B390-9121FD1E4856}" presName="Name9" presStyleLbl="parChTrans1D2" presStyleIdx="0" presStyleCnt="6"/>
      <dgm:spPr/>
    </dgm:pt>
    <dgm:pt modelId="{4D89155D-4584-4BD1-9CD5-748A2CD58D39}" type="pres">
      <dgm:prSet presAssocID="{EF7933DD-45F0-4084-B390-9121FD1E4856}" presName="connTx" presStyleLbl="parChTrans1D2" presStyleIdx="0" presStyleCnt="6"/>
      <dgm:spPr/>
    </dgm:pt>
    <dgm:pt modelId="{DF485DA7-601D-492F-ACE2-94C4BE307717}" type="pres">
      <dgm:prSet presAssocID="{F33E3B03-5F26-49CE-BFCD-48BD6D8041DD}" presName="node" presStyleLbl="node1" presStyleIdx="0" presStyleCnt="6" custRadScaleRad="101033" custRadScaleInc="6455">
        <dgm:presLayoutVars>
          <dgm:bulletEnabled val="1"/>
        </dgm:presLayoutVars>
      </dgm:prSet>
      <dgm:spPr/>
    </dgm:pt>
    <dgm:pt modelId="{09818A53-363E-4B68-A403-1E06CCE83B5F}" type="pres">
      <dgm:prSet presAssocID="{32ED44C8-0BC4-47EC-8C49-84A757CA7519}" presName="Name9" presStyleLbl="parChTrans1D2" presStyleIdx="1" presStyleCnt="6"/>
      <dgm:spPr/>
    </dgm:pt>
    <dgm:pt modelId="{ACD5FB67-79E1-4616-93B7-1D168C4CE720}" type="pres">
      <dgm:prSet presAssocID="{32ED44C8-0BC4-47EC-8C49-84A757CA7519}" presName="connTx" presStyleLbl="parChTrans1D2" presStyleIdx="1" presStyleCnt="6"/>
      <dgm:spPr/>
    </dgm:pt>
    <dgm:pt modelId="{5BD45BFB-CA55-4310-BCC0-2957DC934AA8}" type="pres">
      <dgm:prSet presAssocID="{2D34E08D-BB70-4236-9B3A-8AF4954F6EC5}" presName="node" presStyleLbl="node1" presStyleIdx="1" presStyleCnt="6">
        <dgm:presLayoutVars>
          <dgm:bulletEnabled val="1"/>
        </dgm:presLayoutVars>
      </dgm:prSet>
      <dgm:spPr/>
    </dgm:pt>
    <dgm:pt modelId="{DF4FA0A3-EA6B-4580-8C48-5265BE896066}" type="pres">
      <dgm:prSet presAssocID="{A34C4BAB-CA36-4D05-AA87-AE32C0F6BDCB}" presName="Name9" presStyleLbl="parChTrans1D2" presStyleIdx="2" presStyleCnt="6"/>
      <dgm:spPr/>
    </dgm:pt>
    <dgm:pt modelId="{9DD33EFE-7D00-4E2F-B109-A4C665270A10}" type="pres">
      <dgm:prSet presAssocID="{A34C4BAB-CA36-4D05-AA87-AE32C0F6BDCB}" presName="connTx" presStyleLbl="parChTrans1D2" presStyleIdx="2" presStyleCnt="6"/>
      <dgm:spPr/>
    </dgm:pt>
    <dgm:pt modelId="{69241A69-ECD5-40B1-AF18-9D7534D8F3D6}" type="pres">
      <dgm:prSet presAssocID="{8ACE36DC-C1FF-4E3C-8C1A-9AAC7FB19EA6}" presName="node" presStyleLbl="node1" presStyleIdx="2" presStyleCnt="6">
        <dgm:presLayoutVars>
          <dgm:bulletEnabled val="1"/>
        </dgm:presLayoutVars>
      </dgm:prSet>
      <dgm:spPr/>
    </dgm:pt>
    <dgm:pt modelId="{E6B0F7AA-DFD7-4ED1-BD12-B2E25E823E96}" type="pres">
      <dgm:prSet presAssocID="{78B2EBB6-046D-49B3-B9BC-4E24254D271E}" presName="Name9" presStyleLbl="parChTrans1D2" presStyleIdx="3" presStyleCnt="6"/>
      <dgm:spPr/>
    </dgm:pt>
    <dgm:pt modelId="{B1514986-B827-494B-B0D2-A161E785BD16}" type="pres">
      <dgm:prSet presAssocID="{78B2EBB6-046D-49B3-B9BC-4E24254D271E}" presName="connTx" presStyleLbl="parChTrans1D2" presStyleIdx="3" presStyleCnt="6"/>
      <dgm:spPr/>
    </dgm:pt>
    <dgm:pt modelId="{06E2AE05-7627-491B-9FAC-BBD5603C4570}" type="pres">
      <dgm:prSet presAssocID="{CC20887C-C4CC-4783-89F1-F661C21CE105}" presName="node" presStyleLbl="node1" presStyleIdx="3" presStyleCnt="6">
        <dgm:presLayoutVars>
          <dgm:bulletEnabled val="1"/>
        </dgm:presLayoutVars>
      </dgm:prSet>
      <dgm:spPr/>
    </dgm:pt>
    <dgm:pt modelId="{006235E0-153E-4015-AEAB-5401FD1FEBBE}" type="pres">
      <dgm:prSet presAssocID="{DAECA30E-75B8-4917-9287-724A2A5FFEB0}" presName="Name9" presStyleLbl="parChTrans1D2" presStyleIdx="4" presStyleCnt="6"/>
      <dgm:spPr/>
    </dgm:pt>
    <dgm:pt modelId="{28875BAB-0A24-4ED1-B7BE-99482AA0B313}" type="pres">
      <dgm:prSet presAssocID="{DAECA30E-75B8-4917-9287-724A2A5FFEB0}" presName="connTx" presStyleLbl="parChTrans1D2" presStyleIdx="4" presStyleCnt="6"/>
      <dgm:spPr/>
    </dgm:pt>
    <dgm:pt modelId="{84313FE8-37F2-42B3-A830-8663293B03AB}" type="pres">
      <dgm:prSet presAssocID="{21A18654-793D-425B-9E8E-D06568FBB0CE}" presName="node" presStyleLbl="node1" presStyleIdx="4" presStyleCnt="6">
        <dgm:presLayoutVars>
          <dgm:bulletEnabled val="1"/>
        </dgm:presLayoutVars>
      </dgm:prSet>
      <dgm:spPr/>
    </dgm:pt>
    <dgm:pt modelId="{4B851538-2981-4B5A-AC4F-CF53495A8E6F}" type="pres">
      <dgm:prSet presAssocID="{5D80B4A1-0353-4E50-BBE4-E03417BB5C86}" presName="Name9" presStyleLbl="parChTrans1D2" presStyleIdx="5" presStyleCnt="6"/>
      <dgm:spPr/>
    </dgm:pt>
    <dgm:pt modelId="{F256CCB5-1BCF-47CC-81AB-0ACB359FB403}" type="pres">
      <dgm:prSet presAssocID="{5D80B4A1-0353-4E50-BBE4-E03417BB5C86}" presName="connTx" presStyleLbl="parChTrans1D2" presStyleIdx="5" presStyleCnt="6"/>
      <dgm:spPr/>
    </dgm:pt>
    <dgm:pt modelId="{C43EB5B0-58A7-43D7-844D-E5B9628D0576}" type="pres">
      <dgm:prSet presAssocID="{EC01B540-9608-4D87-A160-3E3B73EED29C}" presName="node" presStyleLbl="node1" presStyleIdx="5" presStyleCnt="6">
        <dgm:presLayoutVars>
          <dgm:bulletEnabled val="1"/>
        </dgm:presLayoutVars>
      </dgm:prSet>
      <dgm:spPr/>
    </dgm:pt>
  </dgm:ptLst>
  <dgm:cxnLst>
    <dgm:cxn modelId="{15342A24-E759-4EF0-8190-EB7989854185}" type="presOf" srcId="{32ED44C8-0BC4-47EC-8C49-84A757CA7519}" destId="{09818A53-363E-4B68-A403-1E06CCE83B5F}" srcOrd="0" destOrd="0" presId="urn:microsoft.com/office/officeart/2005/8/layout/radial1"/>
    <dgm:cxn modelId="{2773FF34-5383-4D3B-8441-1C378244E344}" type="presOf" srcId="{EC01B540-9608-4D87-A160-3E3B73EED29C}" destId="{C43EB5B0-58A7-43D7-844D-E5B9628D0576}" srcOrd="0" destOrd="0" presId="urn:microsoft.com/office/officeart/2005/8/layout/radial1"/>
    <dgm:cxn modelId="{EBA9A043-8E9E-47C6-B3B4-0DFF1137888A}" type="presOf" srcId="{F33E3B03-5F26-49CE-BFCD-48BD6D8041DD}" destId="{DF485DA7-601D-492F-ACE2-94C4BE307717}" srcOrd="0" destOrd="0" presId="urn:microsoft.com/office/officeart/2005/8/layout/radial1"/>
    <dgm:cxn modelId="{DA88964A-AEC5-4D20-A428-14390EDA4CF3}" type="presOf" srcId="{A34C4BAB-CA36-4D05-AA87-AE32C0F6BDCB}" destId="{DF4FA0A3-EA6B-4580-8C48-5265BE896066}" srcOrd="0" destOrd="0" presId="urn:microsoft.com/office/officeart/2005/8/layout/radial1"/>
    <dgm:cxn modelId="{0EBFC56B-BC0F-47B7-A387-75964FAB57EF}" srcId="{EBA9FDA2-23B0-40C9-8AAD-00F3F80646AA}" destId="{8ACE36DC-C1FF-4E3C-8C1A-9AAC7FB19EA6}" srcOrd="2" destOrd="0" parTransId="{A34C4BAB-CA36-4D05-AA87-AE32C0F6BDCB}" sibTransId="{9141C533-830D-4530-8D10-C2423FD391AE}"/>
    <dgm:cxn modelId="{68352F6E-0AAB-4F96-BD6C-C0CDA4CDC9AF}" type="presOf" srcId="{8ACE36DC-C1FF-4E3C-8C1A-9AAC7FB19EA6}" destId="{69241A69-ECD5-40B1-AF18-9D7534D8F3D6}" srcOrd="0" destOrd="0" presId="urn:microsoft.com/office/officeart/2005/8/layout/radial1"/>
    <dgm:cxn modelId="{476CE152-7A54-45B2-8A52-7DFA6CDF1FC7}" srcId="{EBA9FDA2-23B0-40C9-8AAD-00F3F80646AA}" destId="{2D34E08D-BB70-4236-9B3A-8AF4954F6EC5}" srcOrd="1" destOrd="0" parTransId="{32ED44C8-0BC4-47EC-8C49-84A757CA7519}" sibTransId="{3E53E30F-3C46-4270-8468-F0CC48875812}"/>
    <dgm:cxn modelId="{61C01A73-52F4-463C-AF8F-1665252C6067}" type="presOf" srcId="{DAECA30E-75B8-4917-9287-724A2A5FFEB0}" destId="{28875BAB-0A24-4ED1-B7BE-99482AA0B313}" srcOrd="1" destOrd="0" presId="urn:microsoft.com/office/officeart/2005/8/layout/radial1"/>
    <dgm:cxn modelId="{299E4755-5D43-4A64-A038-5899636434DE}" type="presOf" srcId="{21A18654-793D-425B-9E8E-D06568FBB0CE}" destId="{84313FE8-37F2-42B3-A830-8663293B03AB}" srcOrd="0" destOrd="0" presId="urn:microsoft.com/office/officeart/2005/8/layout/radial1"/>
    <dgm:cxn modelId="{9D8A035A-83EB-40FD-93D8-6C72E7784E3C}" type="presOf" srcId="{CC20887C-C4CC-4783-89F1-F661C21CE105}" destId="{06E2AE05-7627-491B-9FAC-BBD5603C4570}" srcOrd="0" destOrd="0" presId="urn:microsoft.com/office/officeart/2005/8/layout/radial1"/>
    <dgm:cxn modelId="{380CB691-59E5-4A7F-B03E-950D9619CE56}" type="presOf" srcId="{78B2EBB6-046D-49B3-B9BC-4E24254D271E}" destId="{B1514986-B827-494B-B0D2-A161E785BD16}" srcOrd="1" destOrd="0" presId="urn:microsoft.com/office/officeart/2005/8/layout/radial1"/>
    <dgm:cxn modelId="{44FC2697-7F48-41FC-B7E4-EEECD1897D64}" type="presOf" srcId="{EF7933DD-45F0-4084-B390-9121FD1E4856}" destId="{256627E5-FAB8-4E38-B8EB-5A78763B9CC7}" srcOrd="0" destOrd="0" presId="urn:microsoft.com/office/officeart/2005/8/layout/radial1"/>
    <dgm:cxn modelId="{4DC931A1-C538-47C7-8F70-A787C7AEBDA1}" srcId="{EBA9FDA2-23B0-40C9-8AAD-00F3F80646AA}" destId="{EC01B540-9608-4D87-A160-3E3B73EED29C}" srcOrd="5" destOrd="0" parTransId="{5D80B4A1-0353-4E50-BBE4-E03417BB5C86}" sibTransId="{AE2CF03F-FEEE-4297-9DD2-7EB0B43FE4FD}"/>
    <dgm:cxn modelId="{044E56AB-895B-41B1-946A-DEA568525BBE}" srcId="{2E864AA5-3EBF-4765-93F7-92FDB3616435}" destId="{D182C52F-E9C6-4E65-B0B5-A86F5840FEE1}" srcOrd="1" destOrd="0" parTransId="{BAFAD7BD-B43E-420A-BC0B-9C24BF22EFD7}" sibTransId="{0A08C5A2-FD5A-4CDA-A746-6C070E59751C}"/>
    <dgm:cxn modelId="{7CEA5BAF-B6B7-4A8B-813A-8F6B424304C1}" type="presOf" srcId="{78B2EBB6-046D-49B3-B9BC-4E24254D271E}" destId="{E6B0F7AA-DFD7-4ED1-BD12-B2E25E823E96}" srcOrd="0" destOrd="0" presId="urn:microsoft.com/office/officeart/2005/8/layout/radial1"/>
    <dgm:cxn modelId="{8712ACB9-037D-4619-AFCC-953BFAC6EB2B}" type="presOf" srcId="{2E864AA5-3EBF-4765-93F7-92FDB3616435}" destId="{12AADF67-31DF-479A-AE07-366C3CF891C5}" srcOrd="0" destOrd="0" presId="urn:microsoft.com/office/officeart/2005/8/layout/radial1"/>
    <dgm:cxn modelId="{7F9C9CBF-D59B-4876-9BCF-F6BB150CF7E7}" srcId="{EBA9FDA2-23B0-40C9-8AAD-00F3F80646AA}" destId="{CC20887C-C4CC-4783-89F1-F661C21CE105}" srcOrd="3" destOrd="0" parTransId="{78B2EBB6-046D-49B3-B9BC-4E24254D271E}" sibTransId="{E76D6239-92CB-4FA7-9420-BB2288C59890}"/>
    <dgm:cxn modelId="{CEC243C1-A588-444F-B433-8A8766B36A84}" type="presOf" srcId="{EF7933DD-45F0-4084-B390-9121FD1E4856}" destId="{4D89155D-4584-4BD1-9CD5-748A2CD58D39}" srcOrd="1" destOrd="0" presId="urn:microsoft.com/office/officeart/2005/8/layout/radial1"/>
    <dgm:cxn modelId="{13A931C3-0F5E-4778-A745-1DF5A022A545}" srcId="{EBA9FDA2-23B0-40C9-8AAD-00F3F80646AA}" destId="{F33E3B03-5F26-49CE-BFCD-48BD6D8041DD}" srcOrd="0" destOrd="0" parTransId="{EF7933DD-45F0-4084-B390-9121FD1E4856}" sibTransId="{4FE1932E-329E-48C1-939F-FD6E25F524A5}"/>
    <dgm:cxn modelId="{17B810C9-63A3-45BE-AB52-C148682209F7}" type="presOf" srcId="{DAECA30E-75B8-4917-9287-724A2A5FFEB0}" destId="{006235E0-153E-4015-AEAB-5401FD1FEBBE}" srcOrd="0" destOrd="0" presId="urn:microsoft.com/office/officeart/2005/8/layout/radial1"/>
    <dgm:cxn modelId="{868B96CA-CE20-4468-BE05-3014393660A7}" type="presOf" srcId="{EBA9FDA2-23B0-40C9-8AAD-00F3F80646AA}" destId="{4167DFA5-0D68-4E65-B126-0B35F5C9C605}" srcOrd="0" destOrd="0" presId="urn:microsoft.com/office/officeart/2005/8/layout/radial1"/>
    <dgm:cxn modelId="{F6F007CB-29DA-4FA6-936F-FB74FCBC8C66}" type="presOf" srcId="{5D80B4A1-0353-4E50-BBE4-E03417BB5C86}" destId="{F256CCB5-1BCF-47CC-81AB-0ACB359FB403}" srcOrd="1" destOrd="0" presId="urn:microsoft.com/office/officeart/2005/8/layout/radial1"/>
    <dgm:cxn modelId="{09EB37CD-783C-4C04-B2C7-526D1E462C7A}" type="presOf" srcId="{32ED44C8-0BC4-47EC-8C49-84A757CA7519}" destId="{ACD5FB67-79E1-4616-93B7-1D168C4CE720}" srcOrd="1" destOrd="0" presId="urn:microsoft.com/office/officeart/2005/8/layout/radial1"/>
    <dgm:cxn modelId="{CF51CBDD-51F5-4541-9781-65959BEA1AB3}" type="presOf" srcId="{5D80B4A1-0353-4E50-BBE4-E03417BB5C86}" destId="{4B851538-2981-4B5A-AC4F-CF53495A8E6F}" srcOrd="0" destOrd="0" presId="urn:microsoft.com/office/officeart/2005/8/layout/radial1"/>
    <dgm:cxn modelId="{023EA8E0-3E8A-45C5-988A-61C1B61BA8C8}" srcId="{2E864AA5-3EBF-4765-93F7-92FDB3616435}" destId="{EBA9FDA2-23B0-40C9-8AAD-00F3F80646AA}" srcOrd="0" destOrd="0" parTransId="{C707A3A9-0D17-42D8-8B8F-7FBE3595DB61}" sibTransId="{97D8F978-F05E-4F4D-A3AA-D890C2AFBF0A}"/>
    <dgm:cxn modelId="{513EB4E2-7CCF-476B-975F-443788F3376E}" srcId="{EBA9FDA2-23B0-40C9-8AAD-00F3F80646AA}" destId="{21A18654-793D-425B-9E8E-D06568FBB0CE}" srcOrd="4" destOrd="0" parTransId="{DAECA30E-75B8-4917-9287-724A2A5FFEB0}" sibTransId="{6C987C91-816E-4A2D-B0B0-FB1AFC16E739}"/>
    <dgm:cxn modelId="{7F7DC7EA-8B6B-4D90-9496-81C5D4877D7B}" type="presOf" srcId="{A34C4BAB-CA36-4D05-AA87-AE32C0F6BDCB}" destId="{9DD33EFE-7D00-4E2F-B109-A4C665270A10}" srcOrd="1" destOrd="0" presId="urn:microsoft.com/office/officeart/2005/8/layout/radial1"/>
    <dgm:cxn modelId="{9448C3FD-0476-4743-919D-10A9C2FE6A3F}" type="presOf" srcId="{2D34E08D-BB70-4236-9B3A-8AF4954F6EC5}" destId="{5BD45BFB-CA55-4310-BCC0-2957DC934AA8}" srcOrd="0" destOrd="0" presId="urn:microsoft.com/office/officeart/2005/8/layout/radial1"/>
    <dgm:cxn modelId="{6756E83D-58FC-47BD-A165-6CF4A110EAE8}" type="presParOf" srcId="{12AADF67-31DF-479A-AE07-366C3CF891C5}" destId="{4167DFA5-0D68-4E65-B126-0B35F5C9C605}" srcOrd="0" destOrd="0" presId="urn:microsoft.com/office/officeart/2005/8/layout/radial1"/>
    <dgm:cxn modelId="{91BCB5E3-CFCC-4F0D-946F-0DE4F336875E}" type="presParOf" srcId="{12AADF67-31DF-479A-AE07-366C3CF891C5}" destId="{256627E5-FAB8-4E38-B8EB-5A78763B9CC7}" srcOrd="1" destOrd="0" presId="urn:microsoft.com/office/officeart/2005/8/layout/radial1"/>
    <dgm:cxn modelId="{4CDBD9F4-4630-4378-9F0F-9E7FD29BC169}" type="presParOf" srcId="{256627E5-FAB8-4E38-B8EB-5A78763B9CC7}" destId="{4D89155D-4584-4BD1-9CD5-748A2CD58D39}" srcOrd="0" destOrd="0" presId="urn:microsoft.com/office/officeart/2005/8/layout/radial1"/>
    <dgm:cxn modelId="{209DCC77-3AF5-4DFD-88ED-B23D942E2DE0}" type="presParOf" srcId="{12AADF67-31DF-479A-AE07-366C3CF891C5}" destId="{DF485DA7-601D-492F-ACE2-94C4BE307717}" srcOrd="2" destOrd="0" presId="urn:microsoft.com/office/officeart/2005/8/layout/radial1"/>
    <dgm:cxn modelId="{DBF30A29-88BC-47CE-B3EE-1FA1A9E7E7D2}" type="presParOf" srcId="{12AADF67-31DF-479A-AE07-366C3CF891C5}" destId="{09818A53-363E-4B68-A403-1E06CCE83B5F}" srcOrd="3" destOrd="0" presId="urn:microsoft.com/office/officeart/2005/8/layout/radial1"/>
    <dgm:cxn modelId="{936DBAF9-63D2-49B7-AFF3-B8DF4734D7B4}" type="presParOf" srcId="{09818A53-363E-4B68-A403-1E06CCE83B5F}" destId="{ACD5FB67-79E1-4616-93B7-1D168C4CE720}" srcOrd="0" destOrd="0" presId="urn:microsoft.com/office/officeart/2005/8/layout/radial1"/>
    <dgm:cxn modelId="{6A583A1F-1D30-4433-B00B-C355E54033B5}" type="presParOf" srcId="{12AADF67-31DF-479A-AE07-366C3CF891C5}" destId="{5BD45BFB-CA55-4310-BCC0-2957DC934AA8}" srcOrd="4" destOrd="0" presId="urn:microsoft.com/office/officeart/2005/8/layout/radial1"/>
    <dgm:cxn modelId="{C2DE1128-E750-44B9-BBC4-B120A0520114}" type="presParOf" srcId="{12AADF67-31DF-479A-AE07-366C3CF891C5}" destId="{DF4FA0A3-EA6B-4580-8C48-5265BE896066}" srcOrd="5" destOrd="0" presId="urn:microsoft.com/office/officeart/2005/8/layout/radial1"/>
    <dgm:cxn modelId="{8E87325F-8535-4D78-AB9B-01D71117B5B1}" type="presParOf" srcId="{DF4FA0A3-EA6B-4580-8C48-5265BE896066}" destId="{9DD33EFE-7D00-4E2F-B109-A4C665270A10}" srcOrd="0" destOrd="0" presId="urn:microsoft.com/office/officeart/2005/8/layout/radial1"/>
    <dgm:cxn modelId="{ED322D4F-B300-4B75-B01E-16D30303D9B6}" type="presParOf" srcId="{12AADF67-31DF-479A-AE07-366C3CF891C5}" destId="{69241A69-ECD5-40B1-AF18-9D7534D8F3D6}" srcOrd="6" destOrd="0" presId="urn:microsoft.com/office/officeart/2005/8/layout/radial1"/>
    <dgm:cxn modelId="{C2461D9B-4AE6-44DF-8C63-E9CE35C56147}" type="presParOf" srcId="{12AADF67-31DF-479A-AE07-366C3CF891C5}" destId="{E6B0F7AA-DFD7-4ED1-BD12-B2E25E823E96}" srcOrd="7" destOrd="0" presId="urn:microsoft.com/office/officeart/2005/8/layout/radial1"/>
    <dgm:cxn modelId="{8B1B2F3B-0FDF-485A-BA99-4104B988559B}" type="presParOf" srcId="{E6B0F7AA-DFD7-4ED1-BD12-B2E25E823E96}" destId="{B1514986-B827-494B-B0D2-A161E785BD16}" srcOrd="0" destOrd="0" presId="urn:microsoft.com/office/officeart/2005/8/layout/radial1"/>
    <dgm:cxn modelId="{A6AE0BC5-5471-4863-AEF1-C7D42162E7C0}" type="presParOf" srcId="{12AADF67-31DF-479A-AE07-366C3CF891C5}" destId="{06E2AE05-7627-491B-9FAC-BBD5603C4570}" srcOrd="8" destOrd="0" presId="urn:microsoft.com/office/officeart/2005/8/layout/radial1"/>
    <dgm:cxn modelId="{2656599D-0F64-46B4-BDA4-82DE1347CB4C}" type="presParOf" srcId="{12AADF67-31DF-479A-AE07-366C3CF891C5}" destId="{006235E0-153E-4015-AEAB-5401FD1FEBBE}" srcOrd="9" destOrd="0" presId="urn:microsoft.com/office/officeart/2005/8/layout/radial1"/>
    <dgm:cxn modelId="{5892CE84-027B-4AF6-A8D3-81E892460A22}" type="presParOf" srcId="{006235E0-153E-4015-AEAB-5401FD1FEBBE}" destId="{28875BAB-0A24-4ED1-B7BE-99482AA0B313}" srcOrd="0" destOrd="0" presId="urn:microsoft.com/office/officeart/2005/8/layout/radial1"/>
    <dgm:cxn modelId="{E4BD0716-13C9-412B-823C-04028927C2EC}" type="presParOf" srcId="{12AADF67-31DF-479A-AE07-366C3CF891C5}" destId="{84313FE8-37F2-42B3-A830-8663293B03AB}" srcOrd="10" destOrd="0" presId="urn:microsoft.com/office/officeart/2005/8/layout/radial1"/>
    <dgm:cxn modelId="{D02D681B-4BA5-447B-8019-AED255674A53}" type="presParOf" srcId="{12AADF67-31DF-479A-AE07-366C3CF891C5}" destId="{4B851538-2981-4B5A-AC4F-CF53495A8E6F}" srcOrd="11" destOrd="0" presId="urn:microsoft.com/office/officeart/2005/8/layout/radial1"/>
    <dgm:cxn modelId="{18D1845F-AD23-49B9-99F9-51C1B8C3C5C8}" type="presParOf" srcId="{4B851538-2981-4B5A-AC4F-CF53495A8E6F}" destId="{F256CCB5-1BCF-47CC-81AB-0ACB359FB403}" srcOrd="0" destOrd="0" presId="urn:microsoft.com/office/officeart/2005/8/layout/radial1"/>
    <dgm:cxn modelId="{317BCD13-7355-4B38-BA57-BDD44B8D16D2}" type="presParOf" srcId="{12AADF67-31DF-479A-AE07-366C3CF891C5}" destId="{C43EB5B0-58A7-43D7-844D-E5B9628D0576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864AA5-3EBF-4765-93F7-92FDB3616435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2B21A51-2E9D-4C25-803F-EF0FABE9B322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Дагалднаар ажиллах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BA2CB-6A4A-48EF-906E-B39B2665E061}" type="parTrans" cxnId="{62A384C1-AD7A-459B-9B0A-19BDBAAC08E8}">
      <dgm:prSet/>
      <dgm:spPr/>
      <dgm:t>
        <a:bodyPr/>
        <a:lstStyle/>
        <a:p>
          <a:endParaRPr lang="en-US"/>
        </a:p>
      </dgm:t>
    </dgm:pt>
    <dgm:pt modelId="{89F3AEBB-B045-4892-ACE0-F57EB49297F4}" type="sibTrans" cxnId="{62A384C1-AD7A-459B-9B0A-19BDBAAC08E8}">
      <dgm:prSet/>
      <dgm:spPr/>
      <dgm:t>
        <a:bodyPr/>
        <a:lstStyle/>
        <a:p>
          <a:endParaRPr lang="en-US"/>
        </a:p>
      </dgm:t>
    </dgm:pt>
    <dgm:pt modelId="{C0D346ED-F990-4BA4-BB28-B970A73C4107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Дагалднаар суралцах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2E5893-870B-4D67-95B9-87481D76FBF6}" type="parTrans" cxnId="{C1859E8E-62F1-48D6-A885-56AB0167DDFD}">
      <dgm:prSet/>
      <dgm:spPr/>
      <dgm:t>
        <a:bodyPr/>
        <a:lstStyle/>
        <a:p>
          <a:endParaRPr lang="en-US"/>
        </a:p>
      </dgm:t>
    </dgm:pt>
    <dgm:pt modelId="{4D25ADB1-5035-4010-9329-57BF01818906}" type="sibTrans" cxnId="{C1859E8E-62F1-48D6-A885-56AB0167DDFD}">
      <dgm:prSet/>
      <dgm:spPr/>
      <dgm:t>
        <a:bodyPr/>
        <a:lstStyle/>
        <a:p>
          <a:endParaRPr lang="en-US"/>
        </a:p>
      </dgm:t>
    </dgm:pt>
    <dgm:pt modelId="{15ECD7D0-A961-49C1-8BA5-E866ECBA7133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Туршилтаар ажиллах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B79C27-01EF-4632-A87C-CDF5A3A4658E}" type="parTrans" cxnId="{34676486-C8DE-49B7-8BF9-15C051C00E9A}">
      <dgm:prSet/>
      <dgm:spPr/>
      <dgm:t>
        <a:bodyPr/>
        <a:lstStyle/>
        <a:p>
          <a:endParaRPr lang="en-US"/>
        </a:p>
      </dgm:t>
    </dgm:pt>
    <dgm:pt modelId="{0BBE5395-A628-4E1B-B2B8-DFEB46392CD4}" type="sibTrans" cxnId="{34676486-C8DE-49B7-8BF9-15C051C00E9A}">
      <dgm:prSet/>
      <dgm:spPr/>
      <dgm:t>
        <a:bodyPr/>
        <a:lstStyle/>
        <a:p>
          <a:endParaRPr lang="en-US"/>
        </a:p>
      </dgm:t>
    </dgm:pt>
    <dgm:pt modelId="{630460C8-4582-418B-B57F-2918DDD7F5ED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3 сар /+3 сар/ 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BD3A1-EFF9-45F6-AA57-0720D825F051}" type="parTrans" cxnId="{A4B78D0D-399C-49D6-9420-D8B780414918}">
      <dgm:prSet/>
      <dgm:spPr/>
      <dgm:t>
        <a:bodyPr/>
        <a:lstStyle/>
        <a:p>
          <a:endParaRPr lang="en-US"/>
        </a:p>
      </dgm:t>
    </dgm:pt>
    <dgm:pt modelId="{405D98B8-E766-420D-A3ED-2036F197AF01}" type="sibTrans" cxnId="{A4B78D0D-399C-49D6-9420-D8B780414918}">
      <dgm:prSet/>
      <dgm:spPr/>
      <dgm:t>
        <a:bodyPr/>
        <a:lstStyle/>
        <a:p>
          <a:endParaRPr lang="en-US"/>
        </a:p>
      </dgm:t>
    </dgm:pt>
    <dgm:pt modelId="{1142965D-97E8-4DD3-8733-9C078F7FDEAB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Нарийн мэргэжил 2 жил + 1 жил 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2CF8E0-D85D-4957-972C-93F1B1E8BE44}" type="parTrans" cxnId="{CC2E72DC-7011-4CEC-983E-08F0997D18ED}">
      <dgm:prSet/>
      <dgm:spPr/>
      <dgm:t>
        <a:bodyPr/>
        <a:lstStyle/>
        <a:p>
          <a:endParaRPr lang="en-US"/>
        </a:p>
      </dgm:t>
    </dgm:pt>
    <dgm:pt modelId="{B34379ED-E066-469D-83F3-1E46CC430AD3}" type="sibTrans" cxnId="{CC2E72DC-7011-4CEC-983E-08F0997D18ED}">
      <dgm:prSet/>
      <dgm:spPr/>
      <dgm:t>
        <a:bodyPr/>
        <a:lstStyle/>
        <a:p>
          <a:endParaRPr lang="en-US"/>
        </a:p>
      </dgm:t>
    </dgm:pt>
    <dgm:pt modelId="{21499055-0EC2-434F-9858-D72B3A0FED3E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Дадлага, ур чадвар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4FA88C-254A-40BA-8906-3C1CCBBBE815}" type="parTrans" cxnId="{DA8C9EF0-F7C6-4BEA-891E-240ABA24DE39}">
      <dgm:prSet/>
      <dgm:spPr/>
      <dgm:t>
        <a:bodyPr/>
        <a:lstStyle/>
        <a:p>
          <a:endParaRPr lang="en-US"/>
        </a:p>
      </dgm:t>
    </dgm:pt>
    <dgm:pt modelId="{06898B05-A677-46A1-B03B-59A4B790F7C0}" type="sibTrans" cxnId="{DA8C9EF0-F7C6-4BEA-891E-240ABA24DE39}">
      <dgm:prSet/>
      <dgm:spPr/>
      <dgm:t>
        <a:bodyPr/>
        <a:lstStyle/>
        <a:p>
          <a:endParaRPr lang="en-US"/>
        </a:p>
      </dgm:t>
    </dgm:pt>
    <dgm:pt modelId="{D7F6EEAB-2675-48A1-B2FD-017B348418EA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Суралцах болон ажиллах цаг, ажлын дадлага, ур чадварын хөтөлбөр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2E468B-28A4-4987-B382-FBE30A4D3B97}" type="parTrans" cxnId="{94CF8642-3899-42EE-BFFD-F3CF2AEEC505}">
      <dgm:prSet/>
      <dgm:spPr/>
      <dgm:t>
        <a:bodyPr/>
        <a:lstStyle/>
        <a:p>
          <a:endParaRPr lang="en-US"/>
        </a:p>
      </dgm:t>
    </dgm:pt>
    <dgm:pt modelId="{5F6F3C7C-2927-46DE-80DB-DA848E0FC7A6}" type="sibTrans" cxnId="{94CF8642-3899-42EE-BFFD-F3CF2AEEC505}">
      <dgm:prSet/>
      <dgm:spPr/>
      <dgm:t>
        <a:bodyPr/>
        <a:lstStyle/>
        <a:p>
          <a:endParaRPr lang="en-US"/>
        </a:p>
      </dgm:t>
    </dgm:pt>
    <dgm:pt modelId="{38A054E9-8EA8-4B1E-B3A2-22639BE89B58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Үндсэн цалин –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70 хувь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EF830-5C58-4302-9ED9-06C46F251FB7}" type="parTrans" cxnId="{771AFD1E-376F-4141-9664-013746706F2A}">
      <dgm:prSet/>
      <dgm:spPr/>
      <dgm:t>
        <a:bodyPr/>
        <a:lstStyle/>
        <a:p>
          <a:endParaRPr lang="en-US"/>
        </a:p>
      </dgm:t>
    </dgm:pt>
    <dgm:pt modelId="{117DF8C9-854F-4508-8073-ADD379F56445}" type="sibTrans" cxnId="{771AFD1E-376F-4141-9664-013746706F2A}">
      <dgm:prSet/>
      <dgm:spPr/>
      <dgm:t>
        <a:bodyPr/>
        <a:lstStyle/>
        <a:p>
          <a:endParaRPr lang="en-US"/>
        </a:p>
      </dgm:t>
    </dgm:pt>
    <dgm:pt modelId="{99017CF5-B6A3-4D05-8A63-1DAA2CD3B640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НДШ- ХЭДС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A6900C-960A-4AC7-81C6-5EA2A60B606A}" type="parTrans" cxnId="{8EA01B1D-26BF-4AEA-8607-E50A9C2AE5F4}">
      <dgm:prSet/>
      <dgm:spPr/>
      <dgm:t>
        <a:bodyPr/>
        <a:lstStyle/>
        <a:p>
          <a:endParaRPr lang="en-US"/>
        </a:p>
      </dgm:t>
    </dgm:pt>
    <dgm:pt modelId="{D1D92763-2C9A-4E61-AD6E-0FF0D628659E}" type="sibTrans" cxnId="{8EA01B1D-26BF-4AEA-8607-E50A9C2AE5F4}">
      <dgm:prSet/>
      <dgm:spPr/>
      <dgm:t>
        <a:bodyPr/>
        <a:lstStyle/>
        <a:p>
          <a:endParaRPr lang="en-US"/>
        </a:p>
      </dgm:t>
    </dgm:pt>
    <dgm:pt modelId="{55B7EA9B-8E2A-4D61-ADAF-F05CC5886B4C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ХХДХ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1A2CE-7E11-4192-99FA-53DCE2BEB9CC}" type="parTrans" cxnId="{F3D90C8A-37BF-4994-ABE8-29B9355B73E8}">
      <dgm:prSet/>
      <dgm:spPr/>
      <dgm:t>
        <a:bodyPr/>
        <a:lstStyle/>
        <a:p>
          <a:endParaRPr lang="en-US"/>
        </a:p>
      </dgm:t>
    </dgm:pt>
    <dgm:pt modelId="{C8157432-8E80-43EB-B617-1129DF6A1837}" type="sibTrans" cxnId="{F3D90C8A-37BF-4994-ABE8-29B9355B73E8}">
      <dgm:prSet/>
      <dgm:spPr/>
      <dgm:t>
        <a:bodyPr/>
        <a:lstStyle/>
        <a:p>
          <a:endParaRPr lang="en-US"/>
        </a:p>
      </dgm:t>
    </dgm:pt>
    <dgm:pt modelId="{CEBDCAE0-D0B0-4B57-8745-4B3A9344CDAC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Танилцах дадлага - бусад хууль тогтоомж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68B590-4D00-4A8D-BB8F-210BAE7EEA6D}" type="parTrans" cxnId="{5834BD85-8A61-47DB-8B7C-62A4FF93E000}">
      <dgm:prSet/>
      <dgm:spPr/>
      <dgm:t>
        <a:bodyPr/>
        <a:lstStyle/>
        <a:p>
          <a:endParaRPr lang="en-US"/>
        </a:p>
      </dgm:t>
    </dgm:pt>
    <dgm:pt modelId="{8DC68D76-4779-41D4-9D21-B570F8739071}" type="sibTrans" cxnId="{5834BD85-8A61-47DB-8B7C-62A4FF93E000}">
      <dgm:prSet/>
      <dgm:spPr/>
      <dgm:t>
        <a:bodyPr/>
        <a:lstStyle/>
        <a:p>
          <a:endParaRPr lang="en-US"/>
        </a:p>
      </dgm:t>
    </dgm:pt>
    <dgm:pt modelId="{951F8E35-8421-487F-A73F-EA0D1F05000B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3 сар /+3 сар/ 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94C760-ADD7-4FDC-B436-0EC8530E31A8}" type="parTrans" cxnId="{6ACFAB66-0341-46BE-8D0E-66E0ED0DD87D}">
      <dgm:prSet/>
      <dgm:spPr/>
      <dgm:t>
        <a:bodyPr/>
        <a:lstStyle/>
        <a:p>
          <a:endParaRPr lang="en-US"/>
        </a:p>
      </dgm:t>
    </dgm:pt>
    <dgm:pt modelId="{7DFA1FF6-C7D9-4B39-B185-700C46C8103C}" type="sibTrans" cxnId="{6ACFAB66-0341-46BE-8D0E-66E0ED0DD87D}">
      <dgm:prSet/>
      <dgm:spPr/>
      <dgm:t>
        <a:bodyPr/>
        <a:lstStyle/>
        <a:p>
          <a:endParaRPr lang="en-US"/>
        </a:p>
      </dgm:t>
    </dgm:pt>
    <dgm:pt modelId="{1EE51150-A4EC-4AE3-A862-9829FA55BA6B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Үндсэн цалин адил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62FE4A-7543-4251-8583-4DF6CE39B1D8}" type="parTrans" cxnId="{164D7EEE-D22C-467C-A8A1-927CD0A8802E}">
      <dgm:prSet/>
      <dgm:spPr/>
      <dgm:t>
        <a:bodyPr/>
        <a:lstStyle/>
        <a:p>
          <a:endParaRPr lang="en-US"/>
        </a:p>
      </dgm:t>
    </dgm:pt>
    <dgm:pt modelId="{A5E799B7-29ED-43B0-A7C3-4B565373C140}" type="sibTrans" cxnId="{164D7EEE-D22C-467C-A8A1-927CD0A8802E}">
      <dgm:prSet/>
      <dgm:spPr/>
      <dgm:t>
        <a:bodyPr/>
        <a:lstStyle/>
        <a:p>
          <a:endParaRPr lang="en-US"/>
        </a:p>
      </dgm:t>
    </dgm:pt>
    <dgm:pt modelId="{8C9E2DAA-23B2-42FF-B431-18A345814B86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Тухайн ажлын байранд тэнцэх эсэх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AB0D75-D104-4C67-AF2E-25134CF22402}" type="parTrans" cxnId="{7F189A97-66D8-4DD2-8CD5-3D0B20D172ED}">
      <dgm:prSet/>
      <dgm:spPr/>
      <dgm:t>
        <a:bodyPr/>
        <a:lstStyle/>
        <a:p>
          <a:endParaRPr lang="en-US"/>
        </a:p>
      </dgm:t>
    </dgm:pt>
    <dgm:pt modelId="{0762B8AB-700A-42A3-9947-BEEA8B080B7C}" type="sibTrans" cxnId="{7F189A97-66D8-4DD2-8CD5-3D0B20D172ED}">
      <dgm:prSet/>
      <dgm:spPr/>
      <dgm:t>
        <a:bodyPr/>
        <a:lstStyle/>
        <a:p>
          <a:endParaRPr lang="en-US"/>
        </a:p>
      </dgm:t>
    </dgm:pt>
    <dgm:pt modelId="{A12F0105-88A6-46C6-A130-30B8762EB5E4}">
      <dgm:prSet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Хугацаатай х/гэрээний зарим төрөлд байгуулахгүй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1FA893-4BA9-4116-A3CD-340A536A1DE9}" type="parTrans" cxnId="{E9C9C5F4-5C1A-41DD-B357-81871C0913BA}">
      <dgm:prSet/>
      <dgm:spPr/>
      <dgm:t>
        <a:bodyPr/>
        <a:lstStyle/>
        <a:p>
          <a:endParaRPr lang="en-US"/>
        </a:p>
      </dgm:t>
    </dgm:pt>
    <dgm:pt modelId="{59617FC1-C7D2-4BC7-966F-8F882A550852}" type="sibTrans" cxnId="{E9C9C5F4-5C1A-41DD-B357-81871C0913BA}">
      <dgm:prSet/>
      <dgm:spPr/>
      <dgm:t>
        <a:bodyPr/>
        <a:lstStyle/>
        <a:p>
          <a:endParaRPr lang="en-US"/>
        </a:p>
      </dgm:t>
    </dgm:pt>
    <dgm:pt modelId="{D34C92D0-48B8-4A43-BF20-373942E8310D}" type="pres">
      <dgm:prSet presAssocID="{2E864AA5-3EBF-4765-93F7-92FDB3616435}" presName="theList" presStyleCnt="0">
        <dgm:presLayoutVars>
          <dgm:dir/>
          <dgm:animLvl val="lvl"/>
          <dgm:resizeHandles val="exact"/>
        </dgm:presLayoutVars>
      </dgm:prSet>
      <dgm:spPr/>
    </dgm:pt>
    <dgm:pt modelId="{6F76D6A6-7772-4E94-8166-EB93CC5757B8}" type="pres">
      <dgm:prSet presAssocID="{B2B21A51-2E9D-4C25-803F-EF0FABE9B322}" presName="compNode" presStyleCnt="0"/>
      <dgm:spPr/>
    </dgm:pt>
    <dgm:pt modelId="{11ACD00A-931E-4813-8338-16AB50CB3424}" type="pres">
      <dgm:prSet presAssocID="{B2B21A51-2E9D-4C25-803F-EF0FABE9B322}" presName="aNode" presStyleLbl="bgShp" presStyleIdx="0" presStyleCnt="3"/>
      <dgm:spPr/>
    </dgm:pt>
    <dgm:pt modelId="{01E04E16-19CC-4E73-9663-96968B4F2325}" type="pres">
      <dgm:prSet presAssocID="{B2B21A51-2E9D-4C25-803F-EF0FABE9B322}" presName="textNode" presStyleLbl="bgShp" presStyleIdx="0" presStyleCnt="3"/>
      <dgm:spPr/>
    </dgm:pt>
    <dgm:pt modelId="{C1714B90-830B-4432-AC9B-98C8B204F2E6}" type="pres">
      <dgm:prSet presAssocID="{B2B21A51-2E9D-4C25-803F-EF0FABE9B322}" presName="compChildNode" presStyleCnt="0"/>
      <dgm:spPr/>
    </dgm:pt>
    <dgm:pt modelId="{26C2C4DE-2D0D-48BE-ADB0-17FE436DA4A0}" type="pres">
      <dgm:prSet presAssocID="{B2B21A51-2E9D-4C25-803F-EF0FABE9B322}" presName="theInnerList" presStyleCnt="0"/>
      <dgm:spPr/>
    </dgm:pt>
    <dgm:pt modelId="{8786F766-6D59-403C-B1A8-407F3C6FD4AC}" type="pres">
      <dgm:prSet presAssocID="{21499055-0EC2-434F-9858-D72B3A0FED3E}" presName="childNode" presStyleLbl="node1" presStyleIdx="0" presStyleCnt="12">
        <dgm:presLayoutVars>
          <dgm:bulletEnabled val="1"/>
        </dgm:presLayoutVars>
      </dgm:prSet>
      <dgm:spPr/>
    </dgm:pt>
    <dgm:pt modelId="{188EB85E-829E-4303-A2D6-1E84C8EF8364}" type="pres">
      <dgm:prSet presAssocID="{21499055-0EC2-434F-9858-D72B3A0FED3E}" presName="aSpace2" presStyleCnt="0"/>
      <dgm:spPr/>
    </dgm:pt>
    <dgm:pt modelId="{2FE156B4-9A1F-4328-B9F5-86C197739FCE}" type="pres">
      <dgm:prSet presAssocID="{630460C8-4582-418B-B57F-2918DDD7F5ED}" presName="childNode" presStyleLbl="node1" presStyleIdx="1" presStyleCnt="12">
        <dgm:presLayoutVars>
          <dgm:bulletEnabled val="1"/>
        </dgm:presLayoutVars>
      </dgm:prSet>
      <dgm:spPr/>
    </dgm:pt>
    <dgm:pt modelId="{BA55E899-1A05-4DBD-AF1C-FB2DEA8BA582}" type="pres">
      <dgm:prSet presAssocID="{630460C8-4582-418B-B57F-2918DDD7F5ED}" presName="aSpace2" presStyleCnt="0"/>
      <dgm:spPr/>
    </dgm:pt>
    <dgm:pt modelId="{EB59B249-8AF9-4FF1-8353-1B4ED51DF321}" type="pres">
      <dgm:prSet presAssocID="{1142965D-97E8-4DD3-8733-9C078F7FDEAB}" presName="childNode" presStyleLbl="node1" presStyleIdx="2" presStyleCnt="12">
        <dgm:presLayoutVars>
          <dgm:bulletEnabled val="1"/>
        </dgm:presLayoutVars>
      </dgm:prSet>
      <dgm:spPr/>
    </dgm:pt>
    <dgm:pt modelId="{49CC439F-FDBF-439A-B0B6-E28A086F91D6}" type="pres">
      <dgm:prSet presAssocID="{1142965D-97E8-4DD3-8733-9C078F7FDEAB}" presName="aSpace2" presStyleCnt="0"/>
      <dgm:spPr/>
    </dgm:pt>
    <dgm:pt modelId="{7C66055C-19DE-4981-88CE-E65DBB1D1D1F}" type="pres">
      <dgm:prSet presAssocID="{38A054E9-8EA8-4B1E-B3A2-22639BE89B58}" presName="childNode" presStyleLbl="node1" presStyleIdx="3" presStyleCnt="12">
        <dgm:presLayoutVars>
          <dgm:bulletEnabled val="1"/>
        </dgm:presLayoutVars>
      </dgm:prSet>
      <dgm:spPr/>
    </dgm:pt>
    <dgm:pt modelId="{439A3946-BCB9-43AD-BC93-4C039EB750FA}" type="pres">
      <dgm:prSet presAssocID="{B2B21A51-2E9D-4C25-803F-EF0FABE9B322}" presName="aSpace" presStyleCnt="0"/>
      <dgm:spPr/>
    </dgm:pt>
    <dgm:pt modelId="{4D291164-3BD1-4EEB-BB0A-0EDE072BF12E}" type="pres">
      <dgm:prSet presAssocID="{C0D346ED-F990-4BA4-BB28-B970A73C4107}" presName="compNode" presStyleCnt="0"/>
      <dgm:spPr/>
    </dgm:pt>
    <dgm:pt modelId="{5E27DD05-548E-4789-AC2A-DDB22630C792}" type="pres">
      <dgm:prSet presAssocID="{C0D346ED-F990-4BA4-BB28-B970A73C4107}" presName="aNode" presStyleLbl="bgShp" presStyleIdx="1" presStyleCnt="3"/>
      <dgm:spPr/>
    </dgm:pt>
    <dgm:pt modelId="{EF63B907-6B8D-4851-BAC0-21D4E0241EE7}" type="pres">
      <dgm:prSet presAssocID="{C0D346ED-F990-4BA4-BB28-B970A73C4107}" presName="textNode" presStyleLbl="bgShp" presStyleIdx="1" presStyleCnt="3"/>
      <dgm:spPr/>
    </dgm:pt>
    <dgm:pt modelId="{D8F2080F-AC82-4631-9FC1-1C8897E8C32E}" type="pres">
      <dgm:prSet presAssocID="{C0D346ED-F990-4BA4-BB28-B970A73C4107}" presName="compChildNode" presStyleCnt="0"/>
      <dgm:spPr/>
    </dgm:pt>
    <dgm:pt modelId="{DD102F22-1A6F-475B-A871-3282DCE3102F}" type="pres">
      <dgm:prSet presAssocID="{C0D346ED-F990-4BA4-BB28-B970A73C4107}" presName="theInnerList" presStyleCnt="0"/>
      <dgm:spPr/>
    </dgm:pt>
    <dgm:pt modelId="{CF9DC121-3F68-44FC-AD52-18856D0553D3}" type="pres">
      <dgm:prSet presAssocID="{D7F6EEAB-2675-48A1-B2FD-017B348418EA}" presName="childNode" presStyleLbl="node1" presStyleIdx="4" presStyleCnt="12" custLinFactNeighborX="0" custLinFactNeighborY="8393">
        <dgm:presLayoutVars>
          <dgm:bulletEnabled val="1"/>
        </dgm:presLayoutVars>
      </dgm:prSet>
      <dgm:spPr/>
    </dgm:pt>
    <dgm:pt modelId="{FDF9826F-21C2-459B-A50C-AF71F6B50AB9}" type="pres">
      <dgm:prSet presAssocID="{D7F6EEAB-2675-48A1-B2FD-017B348418EA}" presName="aSpace2" presStyleCnt="0"/>
      <dgm:spPr/>
    </dgm:pt>
    <dgm:pt modelId="{A176739C-BAE5-4375-84D4-553070C224CD}" type="pres">
      <dgm:prSet presAssocID="{99017CF5-B6A3-4D05-8A63-1DAA2CD3B640}" presName="childNode" presStyleLbl="node1" presStyleIdx="5" presStyleCnt="12">
        <dgm:presLayoutVars>
          <dgm:bulletEnabled val="1"/>
        </dgm:presLayoutVars>
      </dgm:prSet>
      <dgm:spPr/>
    </dgm:pt>
    <dgm:pt modelId="{EA35A713-3DC1-466E-9B03-ED0B9AE8516C}" type="pres">
      <dgm:prSet presAssocID="{99017CF5-B6A3-4D05-8A63-1DAA2CD3B640}" presName="aSpace2" presStyleCnt="0"/>
      <dgm:spPr/>
    </dgm:pt>
    <dgm:pt modelId="{268968FE-FC14-4925-B4D9-8A344385DA3E}" type="pres">
      <dgm:prSet presAssocID="{55B7EA9B-8E2A-4D61-ADAF-F05CC5886B4C}" presName="childNode" presStyleLbl="node1" presStyleIdx="6" presStyleCnt="12">
        <dgm:presLayoutVars>
          <dgm:bulletEnabled val="1"/>
        </dgm:presLayoutVars>
      </dgm:prSet>
      <dgm:spPr/>
    </dgm:pt>
    <dgm:pt modelId="{37500483-9765-4049-87AF-92F067E05646}" type="pres">
      <dgm:prSet presAssocID="{55B7EA9B-8E2A-4D61-ADAF-F05CC5886B4C}" presName="aSpace2" presStyleCnt="0"/>
      <dgm:spPr/>
    </dgm:pt>
    <dgm:pt modelId="{B9B095E1-9B60-4E47-85C7-0CC7B5931C1C}" type="pres">
      <dgm:prSet presAssocID="{CEBDCAE0-D0B0-4B57-8745-4B3A9344CDAC}" presName="childNode" presStyleLbl="node1" presStyleIdx="7" presStyleCnt="12">
        <dgm:presLayoutVars>
          <dgm:bulletEnabled val="1"/>
        </dgm:presLayoutVars>
      </dgm:prSet>
      <dgm:spPr/>
    </dgm:pt>
    <dgm:pt modelId="{D1CF69AC-DE79-43C9-93A8-5BEAA30B9C3D}" type="pres">
      <dgm:prSet presAssocID="{C0D346ED-F990-4BA4-BB28-B970A73C4107}" presName="aSpace" presStyleCnt="0"/>
      <dgm:spPr/>
    </dgm:pt>
    <dgm:pt modelId="{3B188698-0C85-4585-AEAE-656F482A13B4}" type="pres">
      <dgm:prSet presAssocID="{15ECD7D0-A961-49C1-8BA5-E866ECBA7133}" presName="compNode" presStyleCnt="0"/>
      <dgm:spPr/>
    </dgm:pt>
    <dgm:pt modelId="{16345B88-B9E1-4975-893B-E56348836D5B}" type="pres">
      <dgm:prSet presAssocID="{15ECD7D0-A961-49C1-8BA5-E866ECBA7133}" presName="aNode" presStyleLbl="bgShp" presStyleIdx="2" presStyleCnt="3"/>
      <dgm:spPr/>
    </dgm:pt>
    <dgm:pt modelId="{9F25DBDF-5AFE-46D7-BA60-EB246AAFBEEE}" type="pres">
      <dgm:prSet presAssocID="{15ECD7D0-A961-49C1-8BA5-E866ECBA7133}" presName="textNode" presStyleLbl="bgShp" presStyleIdx="2" presStyleCnt="3"/>
      <dgm:spPr/>
    </dgm:pt>
    <dgm:pt modelId="{86DDE691-C47D-4B84-8A5F-F570D47CF3A6}" type="pres">
      <dgm:prSet presAssocID="{15ECD7D0-A961-49C1-8BA5-E866ECBA7133}" presName="compChildNode" presStyleCnt="0"/>
      <dgm:spPr/>
    </dgm:pt>
    <dgm:pt modelId="{6200F2E9-4004-4EEA-8F24-F0C2141C5012}" type="pres">
      <dgm:prSet presAssocID="{15ECD7D0-A961-49C1-8BA5-E866ECBA7133}" presName="theInnerList" presStyleCnt="0"/>
      <dgm:spPr/>
    </dgm:pt>
    <dgm:pt modelId="{6D24ECBF-0773-4559-AC96-83B8D01F3275}" type="pres">
      <dgm:prSet presAssocID="{8C9E2DAA-23B2-42FF-B431-18A345814B86}" presName="childNode" presStyleLbl="node1" presStyleIdx="8" presStyleCnt="12">
        <dgm:presLayoutVars>
          <dgm:bulletEnabled val="1"/>
        </dgm:presLayoutVars>
      </dgm:prSet>
      <dgm:spPr/>
    </dgm:pt>
    <dgm:pt modelId="{6552D6B2-52C9-47F5-A321-BF820419ED94}" type="pres">
      <dgm:prSet presAssocID="{8C9E2DAA-23B2-42FF-B431-18A345814B86}" presName="aSpace2" presStyleCnt="0"/>
      <dgm:spPr/>
    </dgm:pt>
    <dgm:pt modelId="{F3B7C97D-7671-4EC0-A247-BB792EC03A46}" type="pres">
      <dgm:prSet presAssocID="{951F8E35-8421-487F-A73F-EA0D1F05000B}" presName="childNode" presStyleLbl="node1" presStyleIdx="9" presStyleCnt="12">
        <dgm:presLayoutVars>
          <dgm:bulletEnabled val="1"/>
        </dgm:presLayoutVars>
      </dgm:prSet>
      <dgm:spPr/>
    </dgm:pt>
    <dgm:pt modelId="{36F767EB-8227-4C6A-94AA-EA2306B08410}" type="pres">
      <dgm:prSet presAssocID="{951F8E35-8421-487F-A73F-EA0D1F05000B}" presName="aSpace2" presStyleCnt="0"/>
      <dgm:spPr/>
    </dgm:pt>
    <dgm:pt modelId="{472E8079-F825-4B05-9F05-4A871D10A9B6}" type="pres">
      <dgm:prSet presAssocID="{1EE51150-A4EC-4AE3-A862-9829FA55BA6B}" presName="childNode" presStyleLbl="node1" presStyleIdx="10" presStyleCnt="12">
        <dgm:presLayoutVars>
          <dgm:bulletEnabled val="1"/>
        </dgm:presLayoutVars>
      </dgm:prSet>
      <dgm:spPr/>
    </dgm:pt>
    <dgm:pt modelId="{D9C79599-5A43-45D2-9FD7-10F5083FEC81}" type="pres">
      <dgm:prSet presAssocID="{1EE51150-A4EC-4AE3-A862-9829FA55BA6B}" presName="aSpace2" presStyleCnt="0"/>
      <dgm:spPr/>
    </dgm:pt>
    <dgm:pt modelId="{D6B078D0-4A5D-46D1-9B06-CB6AD873F498}" type="pres">
      <dgm:prSet presAssocID="{A12F0105-88A6-46C6-A130-30B8762EB5E4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56EADE0C-C40B-4342-A3B5-A79287F21694}" type="presOf" srcId="{951F8E35-8421-487F-A73F-EA0D1F05000B}" destId="{F3B7C97D-7671-4EC0-A247-BB792EC03A46}" srcOrd="0" destOrd="0" presId="urn:microsoft.com/office/officeart/2005/8/layout/lProcess2"/>
    <dgm:cxn modelId="{A4B78D0D-399C-49D6-9420-D8B780414918}" srcId="{B2B21A51-2E9D-4C25-803F-EF0FABE9B322}" destId="{630460C8-4582-418B-B57F-2918DDD7F5ED}" srcOrd="1" destOrd="0" parTransId="{761BD3A1-EFF9-45F6-AA57-0720D825F051}" sibTransId="{405D98B8-E766-420D-A3ED-2036F197AF01}"/>
    <dgm:cxn modelId="{EA6A8416-017B-4271-B23E-FACE180DFB55}" type="presOf" srcId="{630460C8-4582-418B-B57F-2918DDD7F5ED}" destId="{2FE156B4-9A1F-4328-B9F5-86C197739FCE}" srcOrd="0" destOrd="0" presId="urn:microsoft.com/office/officeart/2005/8/layout/lProcess2"/>
    <dgm:cxn modelId="{8EA01B1D-26BF-4AEA-8607-E50A9C2AE5F4}" srcId="{C0D346ED-F990-4BA4-BB28-B970A73C4107}" destId="{99017CF5-B6A3-4D05-8A63-1DAA2CD3B640}" srcOrd="1" destOrd="0" parTransId="{70A6900C-960A-4AC7-81C6-5EA2A60B606A}" sibTransId="{D1D92763-2C9A-4E61-AD6E-0FF0D628659E}"/>
    <dgm:cxn modelId="{771AFD1E-376F-4141-9664-013746706F2A}" srcId="{B2B21A51-2E9D-4C25-803F-EF0FABE9B322}" destId="{38A054E9-8EA8-4B1E-B3A2-22639BE89B58}" srcOrd="3" destOrd="0" parTransId="{ED2EF830-5C58-4302-9ED9-06C46F251FB7}" sibTransId="{117DF8C9-854F-4508-8073-ADD379F56445}"/>
    <dgm:cxn modelId="{2D87C32F-50CA-4B01-BA04-BC159481FA39}" type="presOf" srcId="{B2B21A51-2E9D-4C25-803F-EF0FABE9B322}" destId="{11ACD00A-931E-4813-8338-16AB50CB3424}" srcOrd="0" destOrd="0" presId="urn:microsoft.com/office/officeart/2005/8/layout/lProcess2"/>
    <dgm:cxn modelId="{805BE040-97CD-4F6D-ACAA-B5863AE6340D}" type="presOf" srcId="{D7F6EEAB-2675-48A1-B2FD-017B348418EA}" destId="{CF9DC121-3F68-44FC-AD52-18856D0553D3}" srcOrd="0" destOrd="0" presId="urn:microsoft.com/office/officeart/2005/8/layout/lProcess2"/>
    <dgm:cxn modelId="{7EDDED40-056F-4D76-81F8-6544D817EBCB}" type="presOf" srcId="{B2B21A51-2E9D-4C25-803F-EF0FABE9B322}" destId="{01E04E16-19CC-4E73-9663-96968B4F2325}" srcOrd="1" destOrd="0" presId="urn:microsoft.com/office/officeart/2005/8/layout/lProcess2"/>
    <dgm:cxn modelId="{43D1BA41-945F-4EF4-8D6A-B44A9B099CD0}" type="presOf" srcId="{15ECD7D0-A961-49C1-8BA5-E866ECBA7133}" destId="{16345B88-B9E1-4975-893B-E56348836D5B}" srcOrd="0" destOrd="0" presId="urn:microsoft.com/office/officeart/2005/8/layout/lProcess2"/>
    <dgm:cxn modelId="{94CF8642-3899-42EE-BFFD-F3CF2AEEC505}" srcId="{C0D346ED-F990-4BA4-BB28-B970A73C4107}" destId="{D7F6EEAB-2675-48A1-B2FD-017B348418EA}" srcOrd="0" destOrd="0" parTransId="{1D2E468B-28A4-4987-B382-FBE30A4D3B97}" sibTransId="{5F6F3C7C-2927-46DE-80DB-DA848E0FC7A6}"/>
    <dgm:cxn modelId="{6ACFAB66-0341-46BE-8D0E-66E0ED0DD87D}" srcId="{15ECD7D0-A961-49C1-8BA5-E866ECBA7133}" destId="{951F8E35-8421-487F-A73F-EA0D1F05000B}" srcOrd="1" destOrd="0" parTransId="{BF94C760-ADD7-4FDC-B436-0EC8530E31A8}" sibTransId="{7DFA1FF6-C7D9-4B39-B185-700C46C8103C}"/>
    <dgm:cxn modelId="{62CA8B72-4DAC-4A2C-89DB-9E7F5D638399}" type="presOf" srcId="{55B7EA9B-8E2A-4D61-ADAF-F05CC5886B4C}" destId="{268968FE-FC14-4925-B4D9-8A344385DA3E}" srcOrd="0" destOrd="0" presId="urn:microsoft.com/office/officeart/2005/8/layout/lProcess2"/>
    <dgm:cxn modelId="{5834BD85-8A61-47DB-8B7C-62A4FF93E000}" srcId="{C0D346ED-F990-4BA4-BB28-B970A73C4107}" destId="{CEBDCAE0-D0B0-4B57-8745-4B3A9344CDAC}" srcOrd="3" destOrd="0" parTransId="{4B68B590-4D00-4A8D-BB8F-210BAE7EEA6D}" sibTransId="{8DC68D76-4779-41D4-9D21-B570F8739071}"/>
    <dgm:cxn modelId="{34676486-C8DE-49B7-8BF9-15C051C00E9A}" srcId="{2E864AA5-3EBF-4765-93F7-92FDB3616435}" destId="{15ECD7D0-A961-49C1-8BA5-E866ECBA7133}" srcOrd="2" destOrd="0" parTransId="{4BB79C27-01EF-4632-A87C-CDF5A3A4658E}" sibTransId="{0BBE5395-A628-4E1B-B2B8-DFEB46392CD4}"/>
    <dgm:cxn modelId="{F3D90C8A-37BF-4994-ABE8-29B9355B73E8}" srcId="{C0D346ED-F990-4BA4-BB28-B970A73C4107}" destId="{55B7EA9B-8E2A-4D61-ADAF-F05CC5886B4C}" srcOrd="2" destOrd="0" parTransId="{AD71A2CE-7E11-4192-99FA-53DCE2BEB9CC}" sibTransId="{C8157432-8E80-43EB-B617-1129DF6A1837}"/>
    <dgm:cxn modelId="{C1859E8E-62F1-48D6-A885-56AB0167DDFD}" srcId="{2E864AA5-3EBF-4765-93F7-92FDB3616435}" destId="{C0D346ED-F990-4BA4-BB28-B970A73C4107}" srcOrd="1" destOrd="0" parTransId="{FE2E5893-870B-4D67-95B9-87481D76FBF6}" sibTransId="{4D25ADB1-5035-4010-9329-57BF01818906}"/>
    <dgm:cxn modelId="{7F189A97-66D8-4DD2-8CD5-3D0B20D172ED}" srcId="{15ECD7D0-A961-49C1-8BA5-E866ECBA7133}" destId="{8C9E2DAA-23B2-42FF-B431-18A345814B86}" srcOrd="0" destOrd="0" parTransId="{85AB0D75-D104-4C67-AF2E-25134CF22402}" sibTransId="{0762B8AB-700A-42A3-9947-BEEA8B080B7C}"/>
    <dgm:cxn modelId="{188DBAA5-FB9C-45FD-8E76-1A78F94D3F70}" type="presOf" srcId="{1EE51150-A4EC-4AE3-A862-9829FA55BA6B}" destId="{472E8079-F825-4B05-9F05-4A871D10A9B6}" srcOrd="0" destOrd="0" presId="urn:microsoft.com/office/officeart/2005/8/layout/lProcess2"/>
    <dgm:cxn modelId="{7EDA01AC-99B2-4087-89AC-C01F4E7148B8}" type="presOf" srcId="{CEBDCAE0-D0B0-4B57-8745-4B3A9344CDAC}" destId="{B9B095E1-9B60-4E47-85C7-0CC7B5931C1C}" srcOrd="0" destOrd="0" presId="urn:microsoft.com/office/officeart/2005/8/layout/lProcess2"/>
    <dgm:cxn modelId="{67D4DBB5-9498-4437-A764-064FB1CD4C2B}" type="presOf" srcId="{99017CF5-B6A3-4D05-8A63-1DAA2CD3B640}" destId="{A176739C-BAE5-4375-84D4-553070C224CD}" srcOrd="0" destOrd="0" presId="urn:microsoft.com/office/officeart/2005/8/layout/lProcess2"/>
    <dgm:cxn modelId="{6C0628BB-7930-48C7-ADB7-41C0D8917FA3}" type="presOf" srcId="{1142965D-97E8-4DD3-8733-9C078F7FDEAB}" destId="{EB59B249-8AF9-4FF1-8353-1B4ED51DF321}" srcOrd="0" destOrd="0" presId="urn:microsoft.com/office/officeart/2005/8/layout/lProcess2"/>
    <dgm:cxn modelId="{ED8549BD-781B-4AF3-A8A7-D2838F878DC5}" type="presOf" srcId="{21499055-0EC2-434F-9858-D72B3A0FED3E}" destId="{8786F766-6D59-403C-B1A8-407F3C6FD4AC}" srcOrd="0" destOrd="0" presId="urn:microsoft.com/office/officeart/2005/8/layout/lProcess2"/>
    <dgm:cxn modelId="{62A384C1-AD7A-459B-9B0A-19BDBAAC08E8}" srcId="{2E864AA5-3EBF-4765-93F7-92FDB3616435}" destId="{B2B21A51-2E9D-4C25-803F-EF0FABE9B322}" srcOrd="0" destOrd="0" parTransId="{E59BA2CB-6A4A-48EF-906E-B39B2665E061}" sibTransId="{89F3AEBB-B045-4892-ACE0-F57EB49297F4}"/>
    <dgm:cxn modelId="{72ABFEC9-BD2E-4427-A9A4-5923BC6A835C}" type="presOf" srcId="{2E864AA5-3EBF-4765-93F7-92FDB3616435}" destId="{D34C92D0-48B8-4A43-BF20-373942E8310D}" srcOrd="0" destOrd="0" presId="urn:microsoft.com/office/officeart/2005/8/layout/lProcess2"/>
    <dgm:cxn modelId="{D04135D3-DC55-4C05-B732-607C916BC639}" type="presOf" srcId="{38A054E9-8EA8-4B1E-B3A2-22639BE89B58}" destId="{7C66055C-19DE-4981-88CE-E65DBB1D1D1F}" srcOrd="0" destOrd="0" presId="urn:microsoft.com/office/officeart/2005/8/layout/lProcess2"/>
    <dgm:cxn modelId="{CC2E72DC-7011-4CEC-983E-08F0997D18ED}" srcId="{B2B21A51-2E9D-4C25-803F-EF0FABE9B322}" destId="{1142965D-97E8-4DD3-8733-9C078F7FDEAB}" srcOrd="2" destOrd="0" parTransId="{5A2CF8E0-D85D-4957-972C-93F1B1E8BE44}" sibTransId="{B34379ED-E066-469D-83F3-1E46CC430AD3}"/>
    <dgm:cxn modelId="{856A4DE5-969A-4B13-A752-EC1B453D7407}" type="presOf" srcId="{8C9E2DAA-23B2-42FF-B431-18A345814B86}" destId="{6D24ECBF-0773-4559-AC96-83B8D01F3275}" srcOrd="0" destOrd="0" presId="urn:microsoft.com/office/officeart/2005/8/layout/lProcess2"/>
    <dgm:cxn modelId="{164D7EEE-D22C-467C-A8A1-927CD0A8802E}" srcId="{15ECD7D0-A961-49C1-8BA5-E866ECBA7133}" destId="{1EE51150-A4EC-4AE3-A862-9829FA55BA6B}" srcOrd="2" destOrd="0" parTransId="{6362FE4A-7543-4251-8583-4DF6CE39B1D8}" sibTransId="{A5E799B7-29ED-43B0-A7C3-4B565373C140}"/>
    <dgm:cxn modelId="{DA8C9EF0-F7C6-4BEA-891E-240ABA24DE39}" srcId="{B2B21A51-2E9D-4C25-803F-EF0FABE9B322}" destId="{21499055-0EC2-434F-9858-D72B3A0FED3E}" srcOrd="0" destOrd="0" parTransId="{F24FA88C-254A-40BA-8906-3C1CCBBBE815}" sibTransId="{06898B05-A677-46A1-B03B-59A4B790F7C0}"/>
    <dgm:cxn modelId="{20F3A5F0-5DA7-4D6C-B018-7B4E7C9ED5C2}" type="presOf" srcId="{C0D346ED-F990-4BA4-BB28-B970A73C4107}" destId="{EF63B907-6B8D-4851-BAC0-21D4E0241EE7}" srcOrd="1" destOrd="0" presId="urn:microsoft.com/office/officeart/2005/8/layout/lProcess2"/>
    <dgm:cxn modelId="{D35FF9F2-9095-4F9E-AA70-D1B416BE7A82}" type="presOf" srcId="{C0D346ED-F990-4BA4-BB28-B970A73C4107}" destId="{5E27DD05-548E-4789-AC2A-DDB22630C792}" srcOrd="0" destOrd="0" presId="urn:microsoft.com/office/officeart/2005/8/layout/lProcess2"/>
    <dgm:cxn modelId="{E9C9C5F4-5C1A-41DD-B357-81871C0913BA}" srcId="{15ECD7D0-A961-49C1-8BA5-E866ECBA7133}" destId="{A12F0105-88A6-46C6-A130-30B8762EB5E4}" srcOrd="3" destOrd="0" parTransId="{841FA893-4BA9-4116-A3CD-340A536A1DE9}" sibTransId="{59617FC1-C7D2-4BC7-966F-8F882A550852}"/>
    <dgm:cxn modelId="{4EF226F9-AEC0-4966-9EA7-8836BFC99420}" type="presOf" srcId="{15ECD7D0-A961-49C1-8BA5-E866ECBA7133}" destId="{9F25DBDF-5AFE-46D7-BA60-EB246AAFBEEE}" srcOrd="1" destOrd="0" presId="urn:microsoft.com/office/officeart/2005/8/layout/lProcess2"/>
    <dgm:cxn modelId="{F525B6F9-4C24-4BBA-8C05-941E5279651D}" type="presOf" srcId="{A12F0105-88A6-46C6-A130-30B8762EB5E4}" destId="{D6B078D0-4A5D-46D1-9B06-CB6AD873F498}" srcOrd="0" destOrd="0" presId="urn:microsoft.com/office/officeart/2005/8/layout/lProcess2"/>
    <dgm:cxn modelId="{1154D977-D06B-409D-87D3-3A6C400C1085}" type="presParOf" srcId="{D34C92D0-48B8-4A43-BF20-373942E8310D}" destId="{6F76D6A6-7772-4E94-8166-EB93CC5757B8}" srcOrd="0" destOrd="0" presId="urn:microsoft.com/office/officeart/2005/8/layout/lProcess2"/>
    <dgm:cxn modelId="{7AA5278B-E854-4292-A6EF-F743794C1F76}" type="presParOf" srcId="{6F76D6A6-7772-4E94-8166-EB93CC5757B8}" destId="{11ACD00A-931E-4813-8338-16AB50CB3424}" srcOrd="0" destOrd="0" presId="urn:microsoft.com/office/officeart/2005/8/layout/lProcess2"/>
    <dgm:cxn modelId="{78B7C98A-E706-43B6-886A-304D11024104}" type="presParOf" srcId="{6F76D6A6-7772-4E94-8166-EB93CC5757B8}" destId="{01E04E16-19CC-4E73-9663-96968B4F2325}" srcOrd="1" destOrd="0" presId="urn:microsoft.com/office/officeart/2005/8/layout/lProcess2"/>
    <dgm:cxn modelId="{60B1EC9B-6D96-4FCC-930F-24AAB9269445}" type="presParOf" srcId="{6F76D6A6-7772-4E94-8166-EB93CC5757B8}" destId="{C1714B90-830B-4432-AC9B-98C8B204F2E6}" srcOrd="2" destOrd="0" presId="urn:microsoft.com/office/officeart/2005/8/layout/lProcess2"/>
    <dgm:cxn modelId="{2C96EBE8-F4E8-4491-916B-C0F7BD88F2E0}" type="presParOf" srcId="{C1714B90-830B-4432-AC9B-98C8B204F2E6}" destId="{26C2C4DE-2D0D-48BE-ADB0-17FE436DA4A0}" srcOrd="0" destOrd="0" presId="urn:microsoft.com/office/officeart/2005/8/layout/lProcess2"/>
    <dgm:cxn modelId="{598A80A9-1505-4581-A7C1-D867C8F9110C}" type="presParOf" srcId="{26C2C4DE-2D0D-48BE-ADB0-17FE436DA4A0}" destId="{8786F766-6D59-403C-B1A8-407F3C6FD4AC}" srcOrd="0" destOrd="0" presId="urn:microsoft.com/office/officeart/2005/8/layout/lProcess2"/>
    <dgm:cxn modelId="{56F2D8D8-B0BF-4465-8F73-E94A44C510B3}" type="presParOf" srcId="{26C2C4DE-2D0D-48BE-ADB0-17FE436DA4A0}" destId="{188EB85E-829E-4303-A2D6-1E84C8EF8364}" srcOrd="1" destOrd="0" presId="urn:microsoft.com/office/officeart/2005/8/layout/lProcess2"/>
    <dgm:cxn modelId="{F9370B50-FF89-4636-B0B8-6642C2F71AAA}" type="presParOf" srcId="{26C2C4DE-2D0D-48BE-ADB0-17FE436DA4A0}" destId="{2FE156B4-9A1F-4328-B9F5-86C197739FCE}" srcOrd="2" destOrd="0" presId="urn:microsoft.com/office/officeart/2005/8/layout/lProcess2"/>
    <dgm:cxn modelId="{28A03136-AC77-4BB1-99B2-DF281E12BB83}" type="presParOf" srcId="{26C2C4DE-2D0D-48BE-ADB0-17FE436DA4A0}" destId="{BA55E899-1A05-4DBD-AF1C-FB2DEA8BA582}" srcOrd="3" destOrd="0" presId="urn:microsoft.com/office/officeart/2005/8/layout/lProcess2"/>
    <dgm:cxn modelId="{70E6F02F-0638-49AC-9778-383230991A94}" type="presParOf" srcId="{26C2C4DE-2D0D-48BE-ADB0-17FE436DA4A0}" destId="{EB59B249-8AF9-4FF1-8353-1B4ED51DF321}" srcOrd="4" destOrd="0" presId="urn:microsoft.com/office/officeart/2005/8/layout/lProcess2"/>
    <dgm:cxn modelId="{DD4DDB00-F41B-48FC-B217-F6C59894B736}" type="presParOf" srcId="{26C2C4DE-2D0D-48BE-ADB0-17FE436DA4A0}" destId="{49CC439F-FDBF-439A-B0B6-E28A086F91D6}" srcOrd="5" destOrd="0" presId="urn:microsoft.com/office/officeart/2005/8/layout/lProcess2"/>
    <dgm:cxn modelId="{AE68EC6E-FD14-4D9D-8DF0-1E25DE6D60E8}" type="presParOf" srcId="{26C2C4DE-2D0D-48BE-ADB0-17FE436DA4A0}" destId="{7C66055C-19DE-4981-88CE-E65DBB1D1D1F}" srcOrd="6" destOrd="0" presId="urn:microsoft.com/office/officeart/2005/8/layout/lProcess2"/>
    <dgm:cxn modelId="{9E76DBDE-1EE9-4605-B85E-25C299C3FD2F}" type="presParOf" srcId="{D34C92D0-48B8-4A43-BF20-373942E8310D}" destId="{439A3946-BCB9-43AD-BC93-4C039EB750FA}" srcOrd="1" destOrd="0" presId="urn:microsoft.com/office/officeart/2005/8/layout/lProcess2"/>
    <dgm:cxn modelId="{4645276A-CC15-453A-A88E-7C15F364BA8C}" type="presParOf" srcId="{D34C92D0-48B8-4A43-BF20-373942E8310D}" destId="{4D291164-3BD1-4EEB-BB0A-0EDE072BF12E}" srcOrd="2" destOrd="0" presId="urn:microsoft.com/office/officeart/2005/8/layout/lProcess2"/>
    <dgm:cxn modelId="{F9800BF1-AA3A-488F-A4DE-6F6444856D6F}" type="presParOf" srcId="{4D291164-3BD1-4EEB-BB0A-0EDE072BF12E}" destId="{5E27DD05-548E-4789-AC2A-DDB22630C792}" srcOrd="0" destOrd="0" presId="urn:microsoft.com/office/officeart/2005/8/layout/lProcess2"/>
    <dgm:cxn modelId="{D5111576-B8EB-4328-9A72-BF29C7A19EE4}" type="presParOf" srcId="{4D291164-3BD1-4EEB-BB0A-0EDE072BF12E}" destId="{EF63B907-6B8D-4851-BAC0-21D4E0241EE7}" srcOrd="1" destOrd="0" presId="urn:microsoft.com/office/officeart/2005/8/layout/lProcess2"/>
    <dgm:cxn modelId="{F9427678-78DA-441C-9B45-EC96715CE957}" type="presParOf" srcId="{4D291164-3BD1-4EEB-BB0A-0EDE072BF12E}" destId="{D8F2080F-AC82-4631-9FC1-1C8897E8C32E}" srcOrd="2" destOrd="0" presId="urn:microsoft.com/office/officeart/2005/8/layout/lProcess2"/>
    <dgm:cxn modelId="{579DEBC1-D163-4FAB-B576-95F55D192F6A}" type="presParOf" srcId="{D8F2080F-AC82-4631-9FC1-1C8897E8C32E}" destId="{DD102F22-1A6F-475B-A871-3282DCE3102F}" srcOrd="0" destOrd="0" presId="urn:microsoft.com/office/officeart/2005/8/layout/lProcess2"/>
    <dgm:cxn modelId="{685C3868-D5CF-49FA-AB0B-59262573C801}" type="presParOf" srcId="{DD102F22-1A6F-475B-A871-3282DCE3102F}" destId="{CF9DC121-3F68-44FC-AD52-18856D0553D3}" srcOrd="0" destOrd="0" presId="urn:microsoft.com/office/officeart/2005/8/layout/lProcess2"/>
    <dgm:cxn modelId="{F6EF369B-5D17-47B4-85FD-B1237DBA87E3}" type="presParOf" srcId="{DD102F22-1A6F-475B-A871-3282DCE3102F}" destId="{FDF9826F-21C2-459B-A50C-AF71F6B50AB9}" srcOrd="1" destOrd="0" presId="urn:microsoft.com/office/officeart/2005/8/layout/lProcess2"/>
    <dgm:cxn modelId="{0765B91B-923B-491B-96A2-FD275DD0D5F5}" type="presParOf" srcId="{DD102F22-1A6F-475B-A871-3282DCE3102F}" destId="{A176739C-BAE5-4375-84D4-553070C224CD}" srcOrd="2" destOrd="0" presId="urn:microsoft.com/office/officeart/2005/8/layout/lProcess2"/>
    <dgm:cxn modelId="{B4A104FB-49CF-47E4-994C-B554D06538ED}" type="presParOf" srcId="{DD102F22-1A6F-475B-A871-3282DCE3102F}" destId="{EA35A713-3DC1-466E-9B03-ED0B9AE8516C}" srcOrd="3" destOrd="0" presId="urn:microsoft.com/office/officeart/2005/8/layout/lProcess2"/>
    <dgm:cxn modelId="{21BAF44C-7028-4A4A-A981-3409E50DFB3C}" type="presParOf" srcId="{DD102F22-1A6F-475B-A871-3282DCE3102F}" destId="{268968FE-FC14-4925-B4D9-8A344385DA3E}" srcOrd="4" destOrd="0" presId="urn:microsoft.com/office/officeart/2005/8/layout/lProcess2"/>
    <dgm:cxn modelId="{DDACCF67-1052-41ED-BE8D-6E43A5D55017}" type="presParOf" srcId="{DD102F22-1A6F-475B-A871-3282DCE3102F}" destId="{37500483-9765-4049-87AF-92F067E05646}" srcOrd="5" destOrd="0" presId="urn:microsoft.com/office/officeart/2005/8/layout/lProcess2"/>
    <dgm:cxn modelId="{C1E2CDFC-B52D-4900-8A46-F18D55CB872D}" type="presParOf" srcId="{DD102F22-1A6F-475B-A871-3282DCE3102F}" destId="{B9B095E1-9B60-4E47-85C7-0CC7B5931C1C}" srcOrd="6" destOrd="0" presId="urn:microsoft.com/office/officeart/2005/8/layout/lProcess2"/>
    <dgm:cxn modelId="{E2C43FAB-D826-4855-939E-85B7320C4A33}" type="presParOf" srcId="{D34C92D0-48B8-4A43-BF20-373942E8310D}" destId="{D1CF69AC-DE79-43C9-93A8-5BEAA30B9C3D}" srcOrd="3" destOrd="0" presId="urn:microsoft.com/office/officeart/2005/8/layout/lProcess2"/>
    <dgm:cxn modelId="{8D240CF0-DDB0-4A83-91AF-E366382EC81C}" type="presParOf" srcId="{D34C92D0-48B8-4A43-BF20-373942E8310D}" destId="{3B188698-0C85-4585-AEAE-656F482A13B4}" srcOrd="4" destOrd="0" presId="urn:microsoft.com/office/officeart/2005/8/layout/lProcess2"/>
    <dgm:cxn modelId="{B5FBCB00-035E-4895-A602-A58DAC749A7D}" type="presParOf" srcId="{3B188698-0C85-4585-AEAE-656F482A13B4}" destId="{16345B88-B9E1-4975-893B-E56348836D5B}" srcOrd="0" destOrd="0" presId="urn:microsoft.com/office/officeart/2005/8/layout/lProcess2"/>
    <dgm:cxn modelId="{A287BFBB-691D-4D8D-898D-A98DAD49A1BA}" type="presParOf" srcId="{3B188698-0C85-4585-AEAE-656F482A13B4}" destId="{9F25DBDF-5AFE-46D7-BA60-EB246AAFBEEE}" srcOrd="1" destOrd="0" presId="urn:microsoft.com/office/officeart/2005/8/layout/lProcess2"/>
    <dgm:cxn modelId="{0F716384-42B9-471B-B0A7-BD16869A4CD1}" type="presParOf" srcId="{3B188698-0C85-4585-AEAE-656F482A13B4}" destId="{86DDE691-C47D-4B84-8A5F-F570D47CF3A6}" srcOrd="2" destOrd="0" presId="urn:microsoft.com/office/officeart/2005/8/layout/lProcess2"/>
    <dgm:cxn modelId="{5F43738D-7DD4-4090-A5EF-B1C60803DFAF}" type="presParOf" srcId="{86DDE691-C47D-4B84-8A5F-F570D47CF3A6}" destId="{6200F2E9-4004-4EEA-8F24-F0C2141C5012}" srcOrd="0" destOrd="0" presId="urn:microsoft.com/office/officeart/2005/8/layout/lProcess2"/>
    <dgm:cxn modelId="{84E9DA34-9881-421F-A246-9AF03D336B16}" type="presParOf" srcId="{6200F2E9-4004-4EEA-8F24-F0C2141C5012}" destId="{6D24ECBF-0773-4559-AC96-83B8D01F3275}" srcOrd="0" destOrd="0" presId="urn:microsoft.com/office/officeart/2005/8/layout/lProcess2"/>
    <dgm:cxn modelId="{59E56534-562C-46D2-8940-3DC26C580A29}" type="presParOf" srcId="{6200F2E9-4004-4EEA-8F24-F0C2141C5012}" destId="{6552D6B2-52C9-47F5-A321-BF820419ED94}" srcOrd="1" destOrd="0" presId="urn:microsoft.com/office/officeart/2005/8/layout/lProcess2"/>
    <dgm:cxn modelId="{53EFE31F-3CC4-45FA-B4CD-1E8973C733A2}" type="presParOf" srcId="{6200F2E9-4004-4EEA-8F24-F0C2141C5012}" destId="{F3B7C97D-7671-4EC0-A247-BB792EC03A46}" srcOrd="2" destOrd="0" presId="urn:microsoft.com/office/officeart/2005/8/layout/lProcess2"/>
    <dgm:cxn modelId="{03B1A6B1-CE7A-4BDA-A92B-1CE34528916C}" type="presParOf" srcId="{6200F2E9-4004-4EEA-8F24-F0C2141C5012}" destId="{36F767EB-8227-4C6A-94AA-EA2306B08410}" srcOrd="3" destOrd="0" presId="urn:microsoft.com/office/officeart/2005/8/layout/lProcess2"/>
    <dgm:cxn modelId="{E265A541-1545-4B01-B2CB-8E9EC008222A}" type="presParOf" srcId="{6200F2E9-4004-4EEA-8F24-F0C2141C5012}" destId="{472E8079-F825-4B05-9F05-4A871D10A9B6}" srcOrd="4" destOrd="0" presId="urn:microsoft.com/office/officeart/2005/8/layout/lProcess2"/>
    <dgm:cxn modelId="{3F2A125B-60EC-4CF2-BFDE-69EF3D260D50}" type="presParOf" srcId="{6200F2E9-4004-4EEA-8F24-F0C2141C5012}" destId="{D9C79599-5A43-45D2-9FD7-10F5083FEC81}" srcOrd="5" destOrd="0" presId="urn:microsoft.com/office/officeart/2005/8/layout/lProcess2"/>
    <dgm:cxn modelId="{1DDC58FC-B52D-4AC4-9575-022F3BE2E3F3}" type="presParOf" srcId="{6200F2E9-4004-4EEA-8F24-F0C2141C5012}" destId="{D6B078D0-4A5D-46D1-9B06-CB6AD873F498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864AA5-3EBF-4765-93F7-92FDB361643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AADF67-31DF-479A-AE07-366C3CF891C5}" type="pres">
      <dgm:prSet presAssocID="{2E864AA5-3EBF-4765-93F7-92FDB361643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8712ACB9-037D-4619-AFCC-953BFAC6EB2B}" type="presOf" srcId="{2E864AA5-3EBF-4765-93F7-92FDB3616435}" destId="{12AADF67-31DF-479A-AE07-366C3CF891C5}" srcOrd="0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0D5055-FB3C-486E-B5CA-352F6A6B8025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3B9536B-13E9-4B1C-981B-0FE1DA3D370C}">
      <dgm:prSet phldrT="[Text]" custT="1"/>
      <dgm:spPr/>
      <dgm:t>
        <a:bodyPr/>
        <a:lstStyle/>
        <a:p>
          <a:r>
            <a:rPr lang="mn-MN" sz="2800" dirty="0">
              <a:latin typeface="Arial" panose="020B0604020202020204" pitchFamily="34" charset="0"/>
              <a:cs typeface="Arial" panose="020B0604020202020204" pitchFamily="34" charset="0"/>
            </a:rPr>
            <a:t>Онцгой нөхцөл бүхий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4C50E0-34AD-4552-BE08-6DADD59111A9}" type="parTrans" cxnId="{88612628-9C7F-48FB-BC95-D783BB7BB105}">
      <dgm:prSet/>
      <dgm:spPr/>
      <dgm:t>
        <a:bodyPr/>
        <a:lstStyle/>
        <a:p>
          <a:endParaRPr lang="en-US"/>
        </a:p>
      </dgm:t>
    </dgm:pt>
    <dgm:pt modelId="{811EADEE-EC5C-473D-B71E-B138A42A25BB}" type="sibTrans" cxnId="{88612628-9C7F-48FB-BC95-D783BB7BB105}">
      <dgm:prSet/>
      <dgm:spPr/>
      <dgm:t>
        <a:bodyPr/>
        <a:lstStyle/>
        <a:p>
          <a:endParaRPr lang="en-US"/>
        </a:p>
      </dgm:t>
    </dgm:pt>
    <dgm:pt modelId="{33D41B7D-4213-4AF6-8461-02B70FF68BA5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Гүйцэтгэх түвшин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C189E-46E7-4BE4-983E-30830AF0C447}" type="parTrans" cxnId="{5F77B1A1-2D00-46E8-9F42-523F4DBBBE67}">
      <dgm:prSet/>
      <dgm:spPr/>
      <dgm:t>
        <a:bodyPr/>
        <a:lstStyle/>
        <a:p>
          <a:endParaRPr lang="en-US"/>
        </a:p>
      </dgm:t>
    </dgm:pt>
    <dgm:pt modelId="{445E783D-288D-4095-A6B6-2D0044D53C6C}" type="sibTrans" cxnId="{5F77B1A1-2D00-46E8-9F42-523F4DBBBE67}">
      <dgm:prSet/>
      <dgm:spPr/>
      <dgm:t>
        <a:bodyPr/>
        <a:lstStyle/>
        <a:p>
          <a:endParaRPr lang="en-US"/>
        </a:p>
      </dgm:t>
    </dgm:pt>
    <dgm:pt modelId="{1018D016-392B-426D-A13A-80A1F102C145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Ажлын эцсийн үр дүн, дүгнэх журам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35402E-9A70-40DE-8CEF-3C579C82710E}" type="parTrans" cxnId="{8104A971-246F-4479-9BF7-584A12F79DDA}">
      <dgm:prSet/>
      <dgm:spPr/>
      <dgm:t>
        <a:bodyPr/>
        <a:lstStyle/>
        <a:p>
          <a:endParaRPr lang="en-US"/>
        </a:p>
      </dgm:t>
    </dgm:pt>
    <dgm:pt modelId="{2D08C199-4C21-41BD-81DF-B35D48AA4E71}" type="sibTrans" cxnId="{8104A971-246F-4479-9BF7-584A12F79DDA}">
      <dgm:prSet/>
      <dgm:spPr/>
      <dgm:t>
        <a:bodyPr/>
        <a:lstStyle/>
        <a:p>
          <a:endParaRPr lang="en-US"/>
        </a:p>
      </dgm:t>
    </dgm:pt>
    <dgm:pt modelId="{CD0C741C-4BD5-4F36-8B71-2EA0E916F3A5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Ажлын бүтэн бус цагаар ажиллах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91F2B7-AD64-4405-BCFF-C030C83BEE86}" type="parTrans" cxnId="{95DED0B9-D19F-4CA6-AB67-49D3B75B3BE2}">
      <dgm:prSet/>
      <dgm:spPr/>
      <dgm:t>
        <a:bodyPr/>
        <a:lstStyle/>
        <a:p>
          <a:endParaRPr lang="en-US"/>
        </a:p>
      </dgm:t>
    </dgm:pt>
    <dgm:pt modelId="{991EF594-C1CD-44A3-B516-093C7C2D7F74}" type="sibTrans" cxnId="{95DED0B9-D19F-4CA6-AB67-49D3B75B3BE2}">
      <dgm:prSet/>
      <dgm:spPr/>
      <dgm:t>
        <a:bodyPr/>
        <a:lstStyle/>
        <a:p>
          <a:endParaRPr lang="en-US"/>
        </a:p>
      </dgm:t>
    </dgm:pt>
    <dgm:pt modelId="{EF535801-DC32-4858-B151-6EEFB7E3C9FE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Урамшуулал, хангамж, хөнгөлөлт, хувь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91DA59-00D7-49E3-B9E6-420DEEE662E3}" type="parTrans" cxnId="{52DBDBBC-823C-4DB3-89DD-7642B4BBC5C1}">
      <dgm:prSet/>
      <dgm:spPr/>
      <dgm:t>
        <a:bodyPr/>
        <a:lstStyle/>
        <a:p>
          <a:endParaRPr lang="en-US"/>
        </a:p>
      </dgm:t>
    </dgm:pt>
    <dgm:pt modelId="{B116A32C-CCF2-4A99-AF83-955C3F460158}" type="sibTrans" cxnId="{52DBDBBC-823C-4DB3-89DD-7642B4BBC5C1}">
      <dgm:prSet/>
      <dgm:spPr/>
      <dgm:t>
        <a:bodyPr/>
        <a:lstStyle/>
        <a:p>
          <a:endParaRPr lang="en-US"/>
        </a:p>
      </dgm:t>
    </dgm:pt>
    <dgm:pt modelId="{C9DA945C-9401-4A89-AB3B-0608826F5CE6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Ажиллах өдөр, цаг, ажил эхлэх, дуусах хугацаа </a:t>
          </a:r>
        </a:p>
      </dgm:t>
    </dgm:pt>
    <dgm:pt modelId="{2BC142C6-C5DC-49C9-8B85-375EAC660853}" type="sibTrans" cxnId="{B8E3ABC3-B2A5-46A0-BAB3-5118AA00CF1B}">
      <dgm:prSet/>
      <dgm:spPr/>
      <dgm:t>
        <a:bodyPr/>
        <a:lstStyle/>
        <a:p>
          <a:endParaRPr lang="en-US"/>
        </a:p>
      </dgm:t>
    </dgm:pt>
    <dgm:pt modelId="{8D453275-82B2-4007-859B-8FB42A27FAFE}" type="parTrans" cxnId="{B8E3ABC3-B2A5-46A0-BAB3-5118AA00CF1B}">
      <dgm:prSet/>
      <dgm:spPr/>
      <dgm:t>
        <a:bodyPr/>
        <a:lstStyle/>
        <a:p>
          <a:endParaRPr lang="en-US"/>
        </a:p>
      </dgm:t>
    </dgm:pt>
    <dgm:pt modelId="{B9F715E3-5E4F-4F91-B438-4C04FA2B1F79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Түр ажил, үүрэг гүйцэтгүүлсэн бол цалин хөлсийг тухай бүр олгох </a:t>
          </a:r>
        </a:p>
      </dgm:t>
    </dgm:pt>
    <dgm:pt modelId="{9EE1C57C-5C3A-4DB7-B5BB-1BC2F7FCAA72}" type="parTrans" cxnId="{8BB03872-DA46-4F4D-8434-ED5FF5FB0818}">
      <dgm:prSet/>
      <dgm:spPr/>
      <dgm:t>
        <a:bodyPr/>
        <a:lstStyle/>
        <a:p>
          <a:endParaRPr lang="en-US"/>
        </a:p>
      </dgm:t>
    </dgm:pt>
    <dgm:pt modelId="{CECD5107-8BE6-4611-A8D4-C4DE5495F90F}" type="sibTrans" cxnId="{8BB03872-DA46-4F4D-8434-ED5FF5FB0818}">
      <dgm:prSet/>
      <dgm:spPr/>
      <dgm:t>
        <a:bodyPr/>
        <a:lstStyle/>
        <a:p>
          <a:endParaRPr lang="en-US"/>
        </a:p>
      </dgm:t>
    </dgm:pt>
    <dgm:pt modelId="{E37C8C16-7C9D-482E-896A-3A38CB2C6996}" type="pres">
      <dgm:prSet presAssocID="{EB0D5055-FB3C-486E-B5CA-352F6A6B8025}" presName="theList" presStyleCnt="0">
        <dgm:presLayoutVars>
          <dgm:dir/>
          <dgm:animLvl val="lvl"/>
          <dgm:resizeHandles val="exact"/>
        </dgm:presLayoutVars>
      </dgm:prSet>
      <dgm:spPr/>
    </dgm:pt>
    <dgm:pt modelId="{401AD61A-C586-4506-B4BD-D76D650A1774}" type="pres">
      <dgm:prSet presAssocID="{83B9536B-13E9-4B1C-981B-0FE1DA3D370C}" presName="compNode" presStyleCnt="0"/>
      <dgm:spPr/>
    </dgm:pt>
    <dgm:pt modelId="{AF44488F-750B-48A7-B37E-0B1915CB2E03}" type="pres">
      <dgm:prSet presAssocID="{83B9536B-13E9-4B1C-981B-0FE1DA3D370C}" presName="aNode" presStyleLbl="bgShp" presStyleIdx="0" presStyleCnt="2"/>
      <dgm:spPr/>
    </dgm:pt>
    <dgm:pt modelId="{AB2572EC-4679-494B-8A17-379506DD8AE9}" type="pres">
      <dgm:prSet presAssocID="{83B9536B-13E9-4B1C-981B-0FE1DA3D370C}" presName="textNode" presStyleLbl="bgShp" presStyleIdx="0" presStyleCnt="2"/>
      <dgm:spPr/>
    </dgm:pt>
    <dgm:pt modelId="{1FFF9B20-E86F-4A13-8D09-E13FCF9A7313}" type="pres">
      <dgm:prSet presAssocID="{83B9536B-13E9-4B1C-981B-0FE1DA3D370C}" presName="compChildNode" presStyleCnt="0"/>
      <dgm:spPr/>
    </dgm:pt>
    <dgm:pt modelId="{288177B7-44E9-4167-A3DB-CAC4107ACA0B}" type="pres">
      <dgm:prSet presAssocID="{83B9536B-13E9-4B1C-981B-0FE1DA3D370C}" presName="theInnerList" presStyleCnt="0"/>
      <dgm:spPr/>
    </dgm:pt>
    <dgm:pt modelId="{BFD4219F-40D0-4F9E-A74F-51F8544552ED}" type="pres">
      <dgm:prSet presAssocID="{33D41B7D-4213-4AF6-8461-02B70FF68BA5}" presName="childNode" presStyleLbl="node1" presStyleIdx="0" presStyleCnt="5">
        <dgm:presLayoutVars>
          <dgm:bulletEnabled val="1"/>
        </dgm:presLayoutVars>
      </dgm:prSet>
      <dgm:spPr/>
    </dgm:pt>
    <dgm:pt modelId="{41910ECA-DB89-45F6-B27D-4AE0543F6440}" type="pres">
      <dgm:prSet presAssocID="{33D41B7D-4213-4AF6-8461-02B70FF68BA5}" presName="aSpace2" presStyleCnt="0"/>
      <dgm:spPr/>
    </dgm:pt>
    <dgm:pt modelId="{4D94D475-2EC9-4FE2-AC4F-B834E9D87019}" type="pres">
      <dgm:prSet presAssocID="{1018D016-392B-426D-A13A-80A1F102C145}" presName="childNode" presStyleLbl="node1" presStyleIdx="1" presStyleCnt="5">
        <dgm:presLayoutVars>
          <dgm:bulletEnabled val="1"/>
        </dgm:presLayoutVars>
      </dgm:prSet>
      <dgm:spPr/>
    </dgm:pt>
    <dgm:pt modelId="{9A1F2239-7102-479F-84BB-859744655DA5}" type="pres">
      <dgm:prSet presAssocID="{1018D016-392B-426D-A13A-80A1F102C145}" presName="aSpace2" presStyleCnt="0"/>
      <dgm:spPr/>
    </dgm:pt>
    <dgm:pt modelId="{0C9FE8CC-8BFC-4CD6-95DE-F2AEEA041D6B}" type="pres">
      <dgm:prSet presAssocID="{EF535801-DC32-4858-B151-6EEFB7E3C9FE}" presName="childNode" presStyleLbl="node1" presStyleIdx="2" presStyleCnt="5">
        <dgm:presLayoutVars>
          <dgm:bulletEnabled val="1"/>
        </dgm:presLayoutVars>
      </dgm:prSet>
      <dgm:spPr/>
    </dgm:pt>
    <dgm:pt modelId="{DB79D83B-93E7-499D-94EF-220F4833873C}" type="pres">
      <dgm:prSet presAssocID="{83B9536B-13E9-4B1C-981B-0FE1DA3D370C}" presName="aSpace" presStyleCnt="0"/>
      <dgm:spPr/>
    </dgm:pt>
    <dgm:pt modelId="{3D8B3457-819C-498D-80B2-48E0A3D3BD07}" type="pres">
      <dgm:prSet presAssocID="{CD0C741C-4BD5-4F36-8B71-2EA0E916F3A5}" presName="compNode" presStyleCnt="0"/>
      <dgm:spPr/>
    </dgm:pt>
    <dgm:pt modelId="{CF7E8D0F-37DF-4424-A2F3-FF58A605A32E}" type="pres">
      <dgm:prSet presAssocID="{CD0C741C-4BD5-4F36-8B71-2EA0E916F3A5}" presName="aNode" presStyleLbl="bgShp" presStyleIdx="1" presStyleCnt="2"/>
      <dgm:spPr/>
    </dgm:pt>
    <dgm:pt modelId="{8302DF6B-7844-4DEE-8F64-855B6DD01BA7}" type="pres">
      <dgm:prSet presAssocID="{CD0C741C-4BD5-4F36-8B71-2EA0E916F3A5}" presName="textNode" presStyleLbl="bgShp" presStyleIdx="1" presStyleCnt="2"/>
      <dgm:spPr/>
    </dgm:pt>
    <dgm:pt modelId="{A2954005-3EA2-44BE-A847-674F13BC934E}" type="pres">
      <dgm:prSet presAssocID="{CD0C741C-4BD5-4F36-8B71-2EA0E916F3A5}" presName="compChildNode" presStyleCnt="0"/>
      <dgm:spPr/>
    </dgm:pt>
    <dgm:pt modelId="{DCF9D770-17D0-42DE-A9C6-3CDAB45D52C1}" type="pres">
      <dgm:prSet presAssocID="{CD0C741C-4BD5-4F36-8B71-2EA0E916F3A5}" presName="theInnerList" presStyleCnt="0"/>
      <dgm:spPr/>
    </dgm:pt>
    <dgm:pt modelId="{81EF0B23-16C9-413C-94BC-6BFB1DD50CB5}" type="pres">
      <dgm:prSet presAssocID="{C9DA945C-9401-4A89-AB3B-0608826F5CE6}" presName="childNode" presStyleLbl="node1" presStyleIdx="3" presStyleCnt="5">
        <dgm:presLayoutVars>
          <dgm:bulletEnabled val="1"/>
        </dgm:presLayoutVars>
      </dgm:prSet>
      <dgm:spPr/>
    </dgm:pt>
    <dgm:pt modelId="{D7F8C659-7925-4D6B-91F9-F26B19FD4DE5}" type="pres">
      <dgm:prSet presAssocID="{C9DA945C-9401-4A89-AB3B-0608826F5CE6}" presName="aSpace2" presStyleCnt="0"/>
      <dgm:spPr/>
    </dgm:pt>
    <dgm:pt modelId="{351D49D9-1DCC-42BF-973B-51EA79878DDC}" type="pres">
      <dgm:prSet presAssocID="{B9F715E3-5E4F-4F91-B438-4C04FA2B1F79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3A926303-76B2-4169-A98C-BD2192575575}" type="presOf" srcId="{33D41B7D-4213-4AF6-8461-02B70FF68BA5}" destId="{BFD4219F-40D0-4F9E-A74F-51F8544552ED}" srcOrd="0" destOrd="0" presId="urn:microsoft.com/office/officeart/2005/8/layout/lProcess2"/>
    <dgm:cxn modelId="{88612628-9C7F-48FB-BC95-D783BB7BB105}" srcId="{EB0D5055-FB3C-486E-B5CA-352F6A6B8025}" destId="{83B9536B-13E9-4B1C-981B-0FE1DA3D370C}" srcOrd="0" destOrd="0" parTransId="{BB4C50E0-34AD-4552-BE08-6DADD59111A9}" sibTransId="{811EADEE-EC5C-473D-B71E-B138A42A25BB}"/>
    <dgm:cxn modelId="{6BDE363A-9B75-4131-AD3D-77C66E4B9D53}" type="presOf" srcId="{EB0D5055-FB3C-486E-B5CA-352F6A6B8025}" destId="{E37C8C16-7C9D-482E-896A-3A38CB2C6996}" srcOrd="0" destOrd="0" presId="urn:microsoft.com/office/officeart/2005/8/layout/lProcess2"/>
    <dgm:cxn modelId="{77A65646-3D67-4586-8280-7FE8EFCB07D0}" type="presOf" srcId="{1018D016-392B-426D-A13A-80A1F102C145}" destId="{4D94D475-2EC9-4FE2-AC4F-B834E9D87019}" srcOrd="0" destOrd="0" presId="urn:microsoft.com/office/officeart/2005/8/layout/lProcess2"/>
    <dgm:cxn modelId="{23871E6F-88EA-44BD-9BB4-BA53A1E0C82C}" type="presOf" srcId="{C9DA945C-9401-4A89-AB3B-0608826F5CE6}" destId="{81EF0B23-16C9-413C-94BC-6BFB1DD50CB5}" srcOrd="0" destOrd="0" presId="urn:microsoft.com/office/officeart/2005/8/layout/lProcess2"/>
    <dgm:cxn modelId="{8104A971-246F-4479-9BF7-584A12F79DDA}" srcId="{83B9536B-13E9-4B1C-981B-0FE1DA3D370C}" destId="{1018D016-392B-426D-A13A-80A1F102C145}" srcOrd="1" destOrd="0" parTransId="{F535402E-9A70-40DE-8CEF-3C579C82710E}" sibTransId="{2D08C199-4C21-41BD-81DF-B35D48AA4E71}"/>
    <dgm:cxn modelId="{8BB03872-DA46-4F4D-8434-ED5FF5FB0818}" srcId="{CD0C741C-4BD5-4F36-8B71-2EA0E916F3A5}" destId="{B9F715E3-5E4F-4F91-B438-4C04FA2B1F79}" srcOrd="1" destOrd="0" parTransId="{9EE1C57C-5C3A-4DB7-B5BB-1BC2F7FCAA72}" sibTransId="{CECD5107-8BE6-4611-A8D4-C4DE5495F90F}"/>
    <dgm:cxn modelId="{88B58A8F-9B76-40BA-9B82-159A2DE48BE0}" type="presOf" srcId="{CD0C741C-4BD5-4F36-8B71-2EA0E916F3A5}" destId="{CF7E8D0F-37DF-4424-A2F3-FF58A605A32E}" srcOrd="0" destOrd="0" presId="urn:microsoft.com/office/officeart/2005/8/layout/lProcess2"/>
    <dgm:cxn modelId="{26AFA398-6E17-4C3F-9EF6-EE4946B53382}" type="presOf" srcId="{B9F715E3-5E4F-4F91-B438-4C04FA2B1F79}" destId="{351D49D9-1DCC-42BF-973B-51EA79878DDC}" srcOrd="0" destOrd="0" presId="urn:microsoft.com/office/officeart/2005/8/layout/lProcess2"/>
    <dgm:cxn modelId="{5F77B1A1-2D00-46E8-9F42-523F4DBBBE67}" srcId="{83B9536B-13E9-4B1C-981B-0FE1DA3D370C}" destId="{33D41B7D-4213-4AF6-8461-02B70FF68BA5}" srcOrd="0" destOrd="0" parTransId="{267C189E-46E7-4BE4-983E-30830AF0C447}" sibTransId="{445E783D-288D-4095-A6B6-2D0044D53C6C}"/>
    <dgm:cxn modelId="{95DED0B9-D19F-4CA6-AB67-49D3B75B3BE2}" srcId="{EB0D5055-FB3C-486E-B5CA-352F6A6B8025}" destId="{CD0C741C-4BD5-4F36-8B71-2EA0E916F3A5}" srcOrd="1" destOrd="0" parTransId="{D891F2B7-AD64-4405-BCFF-C030C83BEE86}" sibTransId="{991EF594-C1CD-44A3-B516-093C7C2D7F74}"/>
    <dgm:cxn modelId="{52DBDBBC-823C-4DB3-89DD-7642B4BBC5C1}" srcId="{83B9536B-13E9-4B1C-981B-0FE1DA3D370C}" destId="{EF535801-DC32-4858-B151-6EEFB7E3C9FE}" srcOrd="2" destOrd="0" parTransId="{8F91DA59-00D7-49E3-B9E6-420DEEE662E3}" sibTransId="{B116A32C-CCF2-4A99-AF83-955C3F460158}"/>
    <dgm:cxn modelId="{B8E3ABC3-B2A5-46A0-BAB3-5118AA00CF1B}" srcId="{CD0C741C-4BD5-4F36-8B71-2EA0E916F3A5}" destId="{C9DA945C-9401-4A89-AB3B-0608826F5CE6}" srcOrd="0" destOrd="0" parTransId="{8D453275-82B2-4007-859B-8FB42A27FAFE}" sibTransId="{2BC142C6-C5DC-49C9-8B85-375EAC660853}"/>
    <dgm:cxn modelId="{38CA05CE-7481-4D72-AE29-EA891725402E}" type="presOf" srcId="{83B9536B-13E9-4B1C-981B-0FE1DA3D370C}" destId="{AF44488F-750B-48A7-B37E-0B1915CB2E03}" srcOrd="0" destOrd="0" presId="urn:microsoft.com/office/officeart/2005/8/layout/lProcess2"/>
    <dgm:cxn modelId="{260C3FD5-F8CE-46C7-BC59-F3DBEB61FAB2}" type="presOf" srcId="{EF535801-DC32-4858-B151-6EEFB7E3C9FE}" destId="{0C9FE8CC-8BFC-4CD6-95DE-F2AEEA041D6B}" srcOrd="0" destOrd="0" presId="urn:microsoft.com/office/officeart/2005/8/layout/lProcess2"/>
    <dgm:cxn modelId="{5AE872D5-780D-4A17-A478-F55B9F0DDBA7}" type="presOf" srcId="{83B9536B-13E9-4B1C-981B-0FE1DA3D370C}" destId="{AB2572EC-4679-494B-8A17-379506DD8AE9}" srcOrd="1" destOrd="0" presId="urn:microsoft.com/office/officeart/2005/8/layout/lProcess2"/>
    <dgm:cxn modelId="{41FAE9D8-0A53-44FB-B0F3-ADD608384499}" type="presOf" srcId="{CD0C741C-4BD5-4F36-8B71-2EA0E916F3A5}" destId="{8302DF6B-7844-4DEE-8F64-855B6DD01BA7}" srcOrd="1" destOrd="0" presId="urn:microsoft.com/office/officeart/2005/8/layout/lProcess2"/>
    <dgm:cxn modelId="{7645F5AB-45E0-44E4-A4E3-9EA0BAA539CA}" type="presParOf" srcId="{E37C8C16-7C9D-482E-896A-3A38CB2C6996}" destId="{401AD61A-C586-4506-B4BD-D76D650A1774}" srcOrd="0" destOrd="0" presId="urn:microsoft.com/office/officeart/2005/8/layout/lProcess2"/>
    <dgm:cxn modelId="{1E375A2C-CA85-439D-84EB-4414A9D96B1D}" type="presParOf" srcId="{401AD61A-C586-4506-B4BD-D76D650A1774}" destId="{AF44488F-750B-48A7-B37E-0B1915CB2E03}" srcOrd="0" destOrd="0" presId="urn:microsoft.com/office/officeart/2005/8/layout/lProcess2"/>
    <dgm:cxn modelId="{6854D701-6934-400D-A14B-D76E33B9C570}" type="presParOf" srcId="{401AD61A-C586-4506-B4BD-D76D650A1774}" destId="{AB2572EC-4679-494B-8A17-379506DD8AE9}" srcOrd="1" destOrd="0" presId="urn:microsoft.com/office/officeart/2005/8/layout/lProcess2"/>
    <dgm:cxn modelId="{541E56D7-6273-4F1A-BDE7-E5B5466F43AF}" type="presParOf" srcId="{401AD61A-C586-4506-B4BD-D76D650A1774}" destId="{1FFF9B20-E86F-4A13-8D09-E13FCF9A7313}" srcOrd="2" destOrd="0" presId="urn:microsoft.com/office/officeart/2005/8/layout/lProcess2"/>
    <dgm:cxn modelId="{B47BFE85-FB95-493E-B5D0-5A26FE762A0B}" type="presParOf" srcId="{1FFF9B20-E86F-4A13-8D09-E13FCF9A7313}" destId="{288177B7-44E9-4167-A3DB-CAC4107ACA0B}" srcOrd="0" destOrd="0" presId="urn:microsoft.com/office/officeart/2005/8/layout/lProcess2"/>
    <dgm:cxn modelId="{A25F5E59-F98E-4D0E-A07C-180E2A8287E5}" type="presParOf" srcId="{288177B7-44E9-4167-A3DB-CAC4107ACA0B}" destId="{BFD4219F-40D0-4F9E-A74F-51F8544552ED}" srcOrd="0" destOrd="0" presId="urn:microsoft.com/office/officeart/2005/8/layout/lProcess2"/>
    <dgm:cxn modelId="{8033E228-FB52-4493-93DB-67520AC9D79B}" type="presParOf" srcId="{288177B7-44E9-4167-A3DB-CAC4107ACA0B}" destId="{41910ECA-DB89-45F6-B27D-4AE0543F6440}" srcOrd="1" destOrd="0" presId="urn:microsoft.com/office/officeart/2005/8/layout/lProcess2"/>
    <dgm:cxn modelId="{0839497D-75ED-4985-8CD4-6E89659315BB}" type="presParOf" srcId="{288177B7-44E9-4167-A3DB-CAC4107ACA0B}" destId="{4D94D475-2EC9-4FE2-AC4F-B834E9D87019}" srcOrd="2" destOrd="0" presId="urn:microsoft.com/office/officeart/2005/8/layout/lProcess2"/>
    <dgm:cxn modelId="{A7173EA7-4E20-4397-B430-DE720C09F3BD}" type="presParOf" srcId="{288177B7-44E9-4167-A3DB-CAC4107ACA0B}" destId="{9A1F2239-7102-479F-84BB-859744655DA5}" srcOrd="3" destOrd="0" presId="urn:microsoft.com/office/officeart/2005/8/layout/lProcess2"/>
    <dgm:cxn modelId="{A509FD16-0131-48DE-BB1F-61DD8DFD63A8}" type="presParOf" srcId="{288177B7-44E9-4167-A3DB-CAC4107ACA0B}" destId="{0C9FE8CC-8BFC-4CD6-95DE-F2AEEA041D6B}" srcOrd="4" destOrd="0" presId="urn:microsoft.com/office/officeart/2005/8/layout/lProcess2"/>
    <dgm:cxn modelId="{B493B111-C0FA-4BC5-ADD3-AF0B6EDED268}" type="presParOf" srcId="{E37C8C16-7C9D-482E-896A-3A38CB2C6996}" destId="{DB79D83B-93E7-499D-94EF-220F4833873C}" srcOrd="1" destOrd="0" presId="urn:microsoft.com/office/officeart/2005/8/layout/lProcess2"/>
    <dgm:cxn modelId="{6D9C2D26-3C04-4543-A93D-8D780A2F2DD0}" type="presParOf" srcId="{E37C8C16-7C9D-482E-896A-3A38CB2C6996}" destId="{3D8B3457-819C-498D-80B2-48E0A3D3BD07}" srcOrd="2" destOrd="0" presId="urn:microsoft.com/office/officeart/2005/8/layout/lProcess2"/>
    <dgm:cxn modelId="{AC123BF5-058F-4808-A35D-3D4095CFAEA6}" type="presParOf" srcId="{3D8B3457-819C-498D-80B2-48E0A3D3BD07}" destId="{CF7E8D0F-37DF-4424-A2F3-FF58A605A32E}" srcOrd="0" destOrd="0" presId="urn:microsoft.com/office/officeart/2005/8/layout/lProcess2"/>
    <dgm:cxn modelId="{4064C19C-DCA8-48A0-A87E-AC97427E6EBD}" type="presParOf" srcId="{3D8B3457-819C-498D-80B2-48E0A3D3BD07}" destId="{8302DF6B-7844-4DEE-8F64-855B6DD01BA7}" srcOrd="1" destOrd="0" presId="urn:microsoft.com/office/officeart/2005/8/layout/lProcess2"/>
    <dgm:cxn modelId="{11D93871-79A3-4C90-B709-2B43E343BF84}" type="presParOf" srcId="{3D8B3457-819C-498D-80B2-48E0A3D3BD07}" destId="{A2954005-3EA2-44BE-A847-674F13BC934E}" srcOrd="2" destOrd="0" presId="urn:microsoft.com/office/officeart/2005/8/layout/lProcess2"/>
    <dgm:cxn modelId="{23BF287B-BF5A-4D77-A88A-28BB42566AAB}" type="presParOf" srcId="{A2954005-3EA2-44BE-A847-674F13BC934E}" destId="{DCF9D770-17D0-42DE-A9C6-3CDAB45D52C1}" srcOrd="0" destOrd="0" presId="urn:microsoft.com/office/officeart/2005/8/layout/lProcess2"/>
    <dgm:cxn modelId="{6C6ADDF5-BC28-4429-815D-B2ED44F78AEB}" type="presParOf" srcId="{DCF9D770-17D0-42DE-A9C6-3CDAB45D52C1}" destId="{81EF0B23-16C9-413C-94BC-6BFB1DD50CB5}" srcOrd="0" destOrd="0" presId="urn:microsoft.com/office/officeart/2005/8/layout/lProcess2"/>
    <dgm:cxn modelId="{8D48A47C-7D4D-433D-A405-152769F8DBCA}" type="presParOf" srcId="{DCF9D770-17D0-42DE-A9C6-3CDAB45D52C1}" destId="{D7F8C659-7925-4D6B-91F9-F26B19FD4DE5}" srcOrd="1" destOrd="0" presId="urn:microsoft.com/office/officeart/2005/8/layout/lProcess2"/>
    <dgm:cxn modelId="{131DCBD1-F25C-454F-89C0-E50FA53070F7}" type="presParOf" srcId="{DCF9D770-17D0-42DE-A9C6-3CDAB45D52C1}" destId="{351D49D9-1DCC-42BF-973B-51EA79878DD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864AA5-3EBF-4765-93F7-92FDB361643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AADF67-31DF-479A-AE07-366C3CF891C5}" type="pres">
      <dgm:prSet presAssocID="{2E864AA5-3EBF-4765-93F7-92FDB361643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8712ACB9-037D-4619-AFCC-953BFAC6EB2B}" type="presOf" srcId="{2E864AA5-3EBF-4765-93F7-92FDB3616435}" destId="{12AADF67-31DF-479A-AE07-366C3CF891C5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E80A8A-4686-45AD-B0E7-974D3EF5BABA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602C5FF-CEE4-45A5-911D-65E5CAC09FC0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Гэрээсээ ажиллах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51BEFE-5439-43C8-9C68-8E884C42310F}" type="parTrans" cxnId="{D3C10DE2-8E59-4DDC-A34E-319CCDCB3444}">
      <dgm:prSet/>
      <dgm:spPr/>
      <dgm:t>
        <a:bodyPr/>
        <a:lstStyle/>
        <a:p>
          <a:endParaRPr lang="en-US"/>
        </a:p>
      </dgm:t>
    </dgm:pt>
    <dgm:pt modelId="{F49E96ED-A214-4ABB-A14C-5B287493BB59}" type="sibTrans" cxnId="{D3C10DE2-8E59-4DDC-A34E-319CCDCB3444}">
      <dgm:prSet/>
      <dgm:spPr/>
      <dgm:t>
        <a:bodyPr/>
        <a:lstStyle/>
        <a:p>
          <a:endParaRPr lang="en-US"/>
        </a:p>
      </dgm:t>
    </dgm:pt>
    <dgm:pt modelId="{239DFA7F-92B7-4E52-808B-41F8B469E656}">
      <dgm:prSet phldrT="[Text]"/>
      <dgm:spPr/>
      <dgm:t>
        <a:bodyPr anchor="ctr"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Ажил олгогчийн ажлын байрны өөр газарт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E313F-5E36-4A48-82EC-208835AD4389}" type="parTrans" cxnId="{69E6AA3A-D2C1-48EE-91FB-7B955D6EFA3B}">
      <dgm:prSet/>
      <dgm:spPr/>
      <dgm:t>
        <a:bodyPr/>
        <a:lstStyle/>
        <a:p>
          <a:endParaRPr lang="en-US"/>
        </a:p>
      </dgm:t>
    </dgm:pt>
    <dgm:pt modelId="{28332402-F96C-41E5-9126-06CB84D8BD7C}" type="sibTrans" cxnId="{69E6AA3A-D2C1-48EE-91FB-7B955D6EFA3B}">
      <dgm:prSet/>
      <dgm:spPr/>
      <dgm:t>
        <a:bodyPr/>
        <a:lstStyle/>
        <a:p>
          <a:endParaRPr lang="en-US"/>
        </a:p>
      </dgm:t>
    </dgm:pt>
    <dgm:pt modelId="{D2FF15C5-C3A9-417A-88EC-2F7D2A4B2B73}">
      <dgm:prSet phldrT="[Text]"/>
      <dgm:spPr/>
      <dgm:t>
        <a:bodyPr anchor="ctr"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Ажил олгогч, эсхүл өөрийн байранд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67AF1-FDAE-484D-96D9-20D8BA24F3DE}" type="parTrans" cxnId="{07AE7CCF-3838-42F6-9463-2602679D7BE0}">
      <dgm:prSet/>
      <dgm:spPr/>
      <dgm:t>
        <a:bodyPr/>
        <a:lstStyle/>
        <a:p>
          <a:endParaRPr lang="en-US"/>
        </a:p>
      </dgm:t>
    </dgm:pt>
    <dgm:pt modelId="{A5BCF143-C627-44A9-9F40-9E9F57A2F7B9}" type="sibTrans" cxnId="{07AE7CCF-3838-42F6-9463-2602679D7BE0}">
      <dgm:prSet/>
      <dgm:spPr/>
      <dgm:t>
        <a:bodyPr/>
        <a:lstStyle/>
        <a:p>
          <a:endParaRPr lang="en-US"/>
        </a:p>
      </dgm:t>
    </dgm:pt>
    <dgm:pt modelId="{6109AF4C-446F-427C-9DEA-9F439368696B}">
      <dgm:prSet phldrT="[Text]"/>
      <dgm:spPr/>
      <dgm:t>
        <a:bodyPr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Зайнаас</a:t>
          </a:r>
          <a:r>
            <a:rPr lang="mn-MN" baseline="0" dirty="0">
              <a:latin typeface="Arial" panose="020B0604020202020204" pitchFamily="34" charset="0"/>
              <a:cs typeface="Arial" panose="020B0604020202020204" pitchFamily="34" charset="0"/>
            </a:rPr>
            <a:t> ажиллах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F4458-3528-42E2-AFDB-DD22A87EB566}" type="parTrans" cxnId="{D3586E4B-63F2-4295-B85C-B4D253DB4AE0}">
      <dgm:prSet/>
      <dgm:spPr/>
      <dgm:t>
        <a:bodyPr/>
        <a:lstStyle/>
        <a:p>
          <a:endParaRPr lang="en-US"/>
        </a:p>
      </dgm:t>
    </dgm:pt>
    <dgm:pt modelId="{5F0280FD-3A5F-49B9-B34C-892422BEA131}" type="sibTrans" cxnId="{D3586E4B-63F2-4295-B85C-B4D253DB4AE0}">
      <dgm:prSet/>
      <dgm:spPr/>
      <dgm:t>
        <a:bodyPr/>
        <a:lstStyle/>
        <a:p>
          <a:endParaRPr lang="en-US"/>
        </a:p>
      </dgm:t>
    </dgm:pt>
    <dgm:pt modelId="{36D6396F-102D-4399-BA9C-1B9A74B946E6}">
      <dgm:prSet phldrT="[Text]"/>
      <dgm:spPr/>
      <dgm:t>
        <a:bodyPr anchor="ctr"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Цахимаар байнга, хэсэгчлэн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2F0A2F-96D2-4402-B41B-99BD7826A157}" type="parTrans" cxnId="{FC1D25AF-8EBD-4AD9-85F5-104A2C783798}">
      <dgm:prSet/>
      <dgm:spPr/>
      <dgm:t>
        <a:bodyPr/>
        <a:lstStyle/>
        <a:p>
          <a:endParaRPr lang="en-US"/>
        </a:p>
      </dgm:t>
    </dgm:pt>
    <dgm:pt modelId="{096AB516-CDBA-4EE6-BBEE-1EE664E6C88F}" type="sibTrans" cxnId="{FC1D25AF-8EBD-4AD9-85F5-104A2C783798}">
      <dgm:prSet/>
      <dgm:spPr/>
      <dgm:t>
        <a:bodyPr/>
        <a:lstStyle/>
        <a:p>
          <a:endParaRPr lang="en-US"/>
        </a:p>
      </dgm:t>
    </dgm:pt>
    <dgm:pt modelId="{EDD3B32D-9C3B-49E6-BCBC-688822AB82F2}">
      <dgm:prSet phldrT="[Text]"/>
      <dgm:spPr/>
      <dgm:t>
        <a:bodyPr anchor="ctr"/>
        <a:lstStyle/>
        <a:p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Гүйцэтгэх ажил, хүлээлгэн өгөх хугацаа, цалин хөлс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dirty="0">
              <a:latin typeface="Arial" panose="020B0604020202020204" pitchFamily="34" charset="0"/>
              <a:cs typeface="Arial" panose="020B0604020202020204" pitchFamily="34" charset="0"/>
            </a:rPr>
            <a:t>г.м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E3898A-19A2-4E81-B400-60E2B25C0053}" type="parTrans" cxnId="{90A6742E-0CDA-4E6E-8047-34B8302B87FF}">
      <dgm:prSet/>
      <dgm:spPr/>
      <dgm:t>
        <a:bodyPr/>
        <a:lstStyle/>
        <a:p>
          <a:endParaRPr lang="en-US"/>
        </a:p>
      </dgm:t>
    </dgm:pt>
    <dgm:pt modelId="{38D0AABF-748F-4B7C-8184-ED1CF85BA5A7}" type="sibTrans" cxnId="{90A6742E-0CDA-4E6E-8047-34B8302B87FF}">
      <dgm:prSet/>
      <dgm:spPr/>
      <dgm:t>
        <a:bodyPr/>
        <a:lstStyle/>
        <a:p>
          <a:endParaRPr lang="en-US"/>
        </a:p>
      </dgm:t>
    </dgm:pt>
    <dgm:pt modelId="{BF53A141-B71D-4413-8713-B6DECC9AB6CD}">
      <dgm:prSet phldrT="[Text]"/>
      <dgm:spPr/>
      <dgm:t>
        <a:bodyPr anchor="ctr"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391B2B-2E2D-4687-8974-5BD86CB560CE}" type="parTrans" cxnId="{B3259614-19FA-411C-93FC-FB50E0E2E996}">
      <dgm:prSet/>
      <dgm:spPr/>
      <dgm:t>
        <a:bodyPr/>
        <a:lstStyle/>
        <a:p>
          <a:endParaRPr lang="en-US"/>
        </a:p>
      </dgm:t>
    </dgm:pt>
    <dgm:pt modelId="{B0F7FB8D-45BF-4FAA-B01F-C9311D68E03E}" type="sibTrans" cxnId="{B3259614-19FA-411C-93FC-FB50E0E2E996}">
      <dgm:prSet/>
      <dgm:spPr/>
      <dgm:t>
        <a:bodyPr/>
        <a:lstStyle/>
        <a:p>
          <a:endParaRPr lang="en-US"/>
        </a:p>
      </dgm:t>
    </dgm:pt>
    <dgm:pt modelId="{76CC6E5E-75DE-46A9-A602-2B3793973F72}" type="pres">
      <dgm:prSet presAssocID="{27E80A8A-4686-45AD-B0E7-974D3EF5BABA}" presName="linear" presStyleCnt="0">
        <dgm:presLayoutVars>
          <dgm:dir/>
          <dgm:animLvl val="lvl"/>
          <dgm:resizeHandles val="exact"/>
        </dgm:presLayoutVars>
      </dgm:prSet>
      <dgm:spPr/>
    </dgm:pt>
    <dgm:pt modelId="{B235DDD3-779B-46FB-A436-3F3DAEDBA53C}" type="pres">
      <dgm:prSet presAssocID="{2602C5FF-CEE4-45A5-911D-65E5CAC09FC0}" presName="parentLin" presStyleCnt="0"/>
      <dgm:spPr/>
    </dgm:pt>
    <dgm:pt modelId="{7878586F-F23A-489E-8CD9-76C8319F723E}" type="pres">
      <dgm:prSet presAssocID="{2602C5FF-CEE4-45A5-911D-65E5CAC09FC0}" presName="parentLeftMargin" presStyleLbl="node1" presStyleIdx="0" presStyleCnt="2"/>
      <dgm:spPr/>
    </dgm:pt>
    <dgm:pt modelId="{25AAB4CD-5811-4B14-B1D6-1BA328381313}" type="pres">
      <dgm:prSet presAssocID="{2602C5FF-CEE4-45A5-911D-65E5CAC09FC0}" presName="parentText" presStyleLbl="node1" presStyleIdx="0" presStyleCnt="2" custScaleY="51026" custLinFactNeighborX="-14096" custLinFactNeighborY="-18684">
        <dgm:presLayoutVars>
          <dgm:chMax val="0"/>
          <dgm:bulletEnabled val="1"/>
        </dgm:presLayoutVars>
      </dgm:prSet>
      <dgm:spPr/>
    </dgm:pt>
    <dgm:pt modelId="{4162DB75-C23B-4F55-9DDA-27F69AEDE72A}" type="pres">
      <dgm:prSet presAssocID="{2602C5FF-CEE4-45A5-911D-65E5CAC09FC0}" presName="negativeSpace" presStyleCnt="0"/>
      <dgm:spPr/>
    </dgm:pt>
    <dgm:pt modelId="{FD432778-48EF-49B2-A1AF-676E195A049E}" type="pres">
      <dgm:prSet presAssocID="{2602C5FF-CEE4-45A5-911D-65E5CAC09FC0}" presName="childText" presStyleLbl="conFgAcc1" presStyleIdx="0" presStyleCnt="2" custScaleY="41880" custLinFactNeighborY="-43160">
        <dgm:presLayoutVars>
          <dgm:bulletEnabled val="1"/>
        </dgm:presLayoutVars>
      </dgm:prSet>
      <dgm:spPr/>
    </dgm:pt>
    <dgm:pt modelId="{49E4767A-A4D7-4701-99D0-52A91F98B3B9}" type="pres">
      <dgm:prSet presAssocID="{F49E96ED-A214-4ABB-A14C-5B287493BB59}" presName="spaceBetweenRectangles" presStyleCnt="0"/>
      <dgm:spPr/>
    </dgm:pt>
    <dgm:pt modelId="{E65DD18F-BA25-4A09-A1C2-B672AFC31000}" type="pres">
      <dgm:prSet presAssocID="{6109AF4C-446F-427C-9DEA-9F439368696B}" presName="parentLin" presStyleCnt="0"/>
      <dgm:spPr/>
    </dgm:pt>
    <dgm:pt modelId="{1E69FDA0-E53E-42D4-A0DA-5E72D907E9C3}" type="pres">
      <dgm:prSet presAssocID="{6109AF4C-446F-427C-9DEA-9F439368696B}" presName="parentLeftMargin" presStyleLbl="node1" presStyleIdx="0" presStyleCnt="2"/>
      <dgm:spPr/>
    </dgm:pt>
    <dgm:pt modelId="{A8FC2CA7-6BEF-469E-A2DB-B466FD0CF5DD}" type="pres">
      <dgm:prSet presAssocID="{6109AF4C-446F-427C-9DEA-9F439368696B}" presName="parentText" presStyleLbl="node1" presStyleIdx="1" presStyleCnt="2" custScaleX="97507" custScaleY="73189" custLinFactNeighborX="-14096" custLinFactNeighborY="-189">
        <dgm:presLayoutVars>
          <dgm:chMax val="0"/>
          <dgm:bulletEnabled val="1"/>
        </dgm:presLayoutVars>
      </dgm:prSet>
      <dgm:spPr/>
    </dgm:pt>
    <dgm:pt modelId="{6923FA5C-527C-4866-B94D-304A313EEA5D}" type="pres">
      <dgm:prSet presAssocID="{6109AF4C-446F-427C-9DEA-9F439368696B}" presName="negativeSpace" presStyleCnt="0"/>
      <dgm:spPr/>
    </dgm:pt>
    <dgm:pt modelId="{4B5449D7-C053-4427-BC2B-E77D69A2C0F7}" type="pres">
      <dgm:prSet presAssocID="{6109AF4C-446F-427C-9DEA-9F439368696B}" presName="childText" presStyleLbl="conFgAcc1" presStyleIdx="1" presStyleCnt="2" custScaleY="82219">
        <dgm:presLayoutVars>
          <dgm:bulletEnabled val="1"/>
        </dgm:presLayoutVars>
      </dgm:prSet>
      <dgm:spPr/>
    </dgm:pt>
  </dgm:ptLst>
  <dgm:cxnLst>
    <dgm:cxn modelId="{EE2ADA11-9F34-4642-9D43-11FC83CBDA3D}" type="presOf" srcId="{239DFA7F-92B7-4E52-808B-41F8B469E656}" destId="{FD432778-48EF-49B2-A1AF-676E195A049E}" srcOrd="0" destOrd="1" presId="urn:microsoft.com/office/officeart/2005/8/layout/list1"/>
    <dgm:cxn modelId="{B3259614-19FA-411C-93FC-FB50E0E2E996}" srcId="{2602C5FF-CEE4-45A5-911D-65E5CAC09FC0}" destId="{BF53A141-B71D-4413-8713-B6DECC9AB6CD}" srcOrd="0" destOrd="0" parTransId="{59391B2B-2E2D-4687-8974-5BD86CB560CE}" sibTransId="{B0F7FB8D-45BF-4FAA-B01F-C9311D68E03E}"/>
    <dgm:cxn modelId="{90A6742E-0CDA-4E6E-8047-34B8302B87FF}" srcId="{2602C5FF-CEE4-45A5-911D-65E5CAC09FC0}" destId="{EDD3B32D-9C3B-49E6-BCBC-688822AB82F2}" srcOrd="3" destOrd="0" parTransId="{B9E3898A-19A2-4E81-B400-60E2B25C0053}" sibTransId="{38D0AABF-748F-4B7C-8184-ED1CF85BA5A7}"/>
    <dgm:cxn modelId="{67C55A33-A81D-4515-9086-6CFCF94B58DD}" type="presOf" srcId="{6109AF4C-446F-427C-9DEA-9F439368696B}" destId="{A8FC2CA7-6BEF-469E-A2DB-B466FD0CF5DD}" srcOrd="1" destOrd="0" presId="urn:microsoft.com/office/officeart/2005/8/layout/list1"/>
    <dgm:cxn modelId="{69E6AA3A-D2C1-48EE-91FB-7B955D6EFA3B}" srcId="{2602C5FF-CEE4-45A5-911D-65E5CAC09FC0}" destId="{239DFA7F-92B7-4E52-808B-41F8B469E656}" srcOrd="1" destOrd="0" parTransId="{E1DE313F-5E36-4A48-82EC-208835AD4389}" sibTransId="{28332402-F96C-41E5-9126-06CB84D8BD7C}"/>
    <dgm:cxn modelId="{30821F5B-9BC4-4CA7-A221-58162BBD3204}" type="presOf" srcId="{EDD3B32D-9C3B-49E6-BCBC-688822AB82F2}" destId="{FD432778-48EF-49B2-A1AF-676E195A049E}" srcOrd="0" destOrd="3" presId="urn:microsoft.com/office/officeart/2005/8/layout/list1"/>
    <dgm:cxn modelId="{1C2A6048-F2DC-4F01-93BA-4B405E6D152E}" type="presOf" srcId="{D2FF15C5-C3A9-417A-88EC-2F7D2A4B2B73}" destId="{FD432778-48EF-49B2-A1AF-676E195A049E}" srcOrd="0" destOrd="2" presId="urn:microsoft.com/office/officeart/2005/8/layout/list1"/>
    <dgm:cxn modelId="{86FED069-0F79-4C72-B4A2-2C308360419B}" type="presOf" srcId="{6109AF4C-446F-427C-9DEA-9F439368696B}" destId="{1E69FDA0-E53E-42D4-A0DA-5E72D907E9C3}" srcOrd="0" destOrd="0" presId="urn:microsoft.com/office/officeart/2005/8/layout/list1"/>
    <dgm:cxn modelId="{D3586E4B-63F2-4295-B85C-B4D253DB4AE0}" srcId="{27E80A8A-4686-45AD-B0E7-974D3EF5BABA}" destId="{6109AF4C-446F-427C-9DEA-9F439368696B}" srcOrd="1" destOrd="0" parTransId="{D9EF4458-3528-42E2-AFDB-DD22A87EB566}" sibTransId="{5F0280FD-3A5F-49B9-B34C-892422BEA131}"/>
    <dgm:cxn modelId="{88851475-ACA8-489F-BC37-01895C262BD7}" type="presOf" srcId="{27E80A8A-4686-45AD-B0E7-974D3EF5BABA}" destId="{76CC6E5E-75DE-46A9-A602-2B3793973F72}" srcOrd="0" destOrd="0" presId="urn:microsoft.com/office/officeart/2005/8/layout/list1"/>
    <dgm:cxn modelId="{5CC7E779-F4EE-403E-9DF9-85A0723CD9F9}" type="presOf" srcId="{2602C5FF-CEE4-45A5-911D-65E5CAC09FC0}" destId="{25AAB4CD-5811-4B14-B1D6-1BA328381313}" srcOrd="1" destOrd="0" presId="urn:microsoft.com/office/officeart/2005/8/layout/list1"/>
    <dgm:cxn modelId="{25CFCE93-CA15-45A9-90AC-CCD4E68092DE}" type="presOf" srcId="{BF53A141-B71D-4413-8713-B6DECC9AB6CD}" destId="{FD432778-48EF-49B2-A1AF-676E195A049E}" srcOrd="0" destOrd="0" presId="urn:microsoft.com/office/officeart/2005/8/layout/list1"/>
    <dgm:cxn modelId="{F2FACF9A-AB1E-4E35-8824-E913AF035141}" type="presOf" srcId="{2602C5FF-CEE4-45A5-911D-65E5CAC09FC0}" destId="{7878586F-F23A-489E-8CD9-76C8319F723E}" srcOrd="0" destOrd="0" presId="urn:microsoft.com/office/officeart/2005/8/layout/list1"/>
    <dgm:cxn modelId="{E9B67AA9-4478-400C-BA5C-9A12D1FDBFA6}" type="presOf" srcId="{36D6396F-102D-4399-BA9C-1B9A74B946E6}" destId="{4B5449D7-C053-4427-BC2B-E77D69A2C0F7}" srcOrd="0" destOrd="0" presId="urn:microsoft.com/office/officeart/2005/8/layout/list1"/>
    <dgm:cxn modelId="{FC1D25AF-8EBD-4AD9-85F5-104A2C783798}" srcId="{6109AF4C-446F-427C-9DEA-9F439368696B}" destId="{36D6396F-102D-4399-BA9C-1B9A74B946E6}" srcOrd="0" destOrd="0" parTransId="{362F0A2F-96D2-4402-B41B-99BD7826A157}" sibTransId="{096AB516-CDBA-4EE6-BBEE-1EE664E6C88F}"/>
    <dgm:cxn modelId="{07AE7CCF-3838-42F6-9463-2602679D7BE0}" srcId="{2602C5FF-CEE4-45A5-911D-65E5CAC09FC0}" destId="{D2FF15C5-C3A9-417A-88EC-2F7D2A4B2B73}" srcOrd="2" destOrd="0" parTransId="{A0E67AF1-FDAE-484D-96D9-20D8BA24F3DE}" sibTransId="{A5BCF143-C627-44A9-9F40-9E9F57A2F7B9}"/>
    <dgm:cxn modelId="{D3C10DE2-8E59-4DDC-A34E-319CCDCB3444}" srcId="{27E80A8A-4686-45AD-B0E7-974D3EF5BABA}" destId="{2602C5FF-CEE4-45A5-911D-65E5CAC09FC0}" srcOrd="0" destOrd="0" parTransId="{4A51BEFE-5439-43C8-9C68-8E884C42310F}" sibTransId="{F49E96ED-A214-4ABB-A14C-5B287493BB59}"/>
    <dgm:cxn modelId="{ADD857DD-8BD7-454B-A18A-F02C3786463A}" type="presParOf" srcId="{76CC6E5E-75DE-46A9-A602-2B3793973F72}" destId="{B235DDD3-779B-46FB-A436-3F3DAEDBA53C}" srcOrd="0" destOrd="0" presId="urn:microsoft.com/office/officeart/2005/8/layout/list1"/>
    <dgm:cxn modelId="{7F924952-6E94-4A5B-AE95-CDC751DF442A}" type="presParOf" srcId="{B235DDD3-779B-46FB-A436-3F3DAEDBA53C}" destId="{7878586F-F23A-489E-8CD9-76C8319F723E}" srcOrd="0" destOrd="0" presId="urn:microsoft.com/office/officeart/2005/8/layout/list1"/>
    <dgm:cxn modelId="{689394D9-FB00-4D0E-9D0E-0391C99B7143}" type="presParOf" srcId="{B235DDD3-779B-46FB-A436-3F3DAEDBA53C}" destId="{25AAB4CD-5811-4B14-B1D6-1BA328381313}" srcOrd="1" destOrd="0" presId="urn:microsoft.com/office/officeart/2005/8/layout/list1"/>
    <dgm:cxn modelId="{27992C0F-2B9A-430E-BE35-5AB639F3F7C5}" type="presParOf" srcId="{76CC6E5E-75DE-46A9-A602-2B3793973F72}" destId="{4162DB75-C23B-4F55-9DDA-27F69AEDE72A}" srcOrd="1" destOrd="0" presId="urn:microsoft.com/office/officeart/2005/8/layout/list1"/>
    <dgm:cxn modelId="{D5A235DB-22D5-426C-9D32-0BB07138DE42}" type="presParOf" srcId="{76CC6E5E-75DE-46A9-A602-2B3793973F72}" destId="{FD432778-48EF-49B2-A1AF-676E195A049E}" srcOrd="2" destOrd="0" presId="urn:microsoft.com/office/officeart/2005/8/layout/list1"/>
    <dgm:cxn modelId="{2ACC85E1-8F17-4531-98FD-9D76A50650B9}" type="presParOf" srcId="{76CC6E5E-75DE-46A9-A602-2B3793973F72}" destId="{49E4767A-A4D7-4701-99D0-52A91F98B3B9}" srcOrd="3" destOrd="0" presId="urn:microsoft.com/office/officeart/2005/8/layout/list1"/>
    <dgm:cxn modelId="{F00F1A27-B4E0-4C14-8745-A9ACA54C954C}" type="presParOf" srcId="{76CC6E5E-75DE-46A9-A602-2B3793973F72}" destId="{E65DD18F-BA25-4A09-A1C2-B672AFC31000}" srcOrd="4" destOrd="0" presId="urn:microsoft.com/office/officeart/2005/8/layout/list1"/>
    <dgm:cxn modelId="{517A5A68-5B5D-4275-9225-2B4EC9EDFF61}" type="presParOf" srcId="{E65DD18F-BA25-4A09-A1C2-B672AFC31000}" destId="{1E69FDA0-E53E-42D4-A0DA-5E72D907E9C3}" srcOrd="0" destOrd="0" presId="urn:microsoft.com/office/officeart/2005/8/layout/list1"/>
    <dgm:cxn modelId="{3503F81F-32AD-442A-B633-EC94B77E7F12}" type="presParOf" srcId="{E65DD18F-BA25-4A09-A1C2-B672AFC31000}" destId="{A8FC2CA7-6BEF-469E-A2DB-B466FD0CF5DD}" srcOrd="1" destOrd="0" presId="urn:microsoft.com/office/officeart/2005/8/layout/list1"/>
    <dgm:cxn modelId="{9D8DC30C-86AD-48AC-ABAA-578EE59472EF}" type="presParOf" srcId="{76CC6E5E-75DE-46A9-A602-2B3793973F72}" destId="{6923FA5C-527C-4866-B94D-304A313EEA5D}" srcOrd="5" destOrd="0" presId="urn:microsoft.com/office/officeart/2005/8/layout/list1"/>
    <dgm:cxn modelId="{FC3A87B6-B7BF-4ADD-A165-707521E4B02F}" type="presParOf" srcId="{76CC6E5E-75DE-46A9-A602-2B3793973F72}" destId="{4B5449D7-C053-4427-BC2B-E77D69A2C0F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0B005F-E952-4E07-81B5-EE75509948A6}" type="doc">
      <dgm:prSet loTypeId="urn:microsoft.com/office/officeart/2005/8/layout/cycle7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1A4B192-5A86-4D3C-80D5-910284F8E9D1}" type="pres">
      <dgm:prSet presAssocID="{B20B005F-E952-4E07-81B5-EE75509948A6}" presName="Name0" presStyleCnt="0">
        <dgm:presLayoutVars>
          <dgm:dir/>
          <dgm:resizeHandles val="exact"/>
        </dgm:presLayoutVars>
      </dgm:prSet>
      <dgm:spPr/>
    </dgm:pt>
  </dgm:ptLst>
  <dgm:cxnLst>
    <dgm:cxn modelId="{2AE741B9-0BA9-41A9-BC72-7B4915B20D26}" type="presOf" srcId="{B20B005F-E952-4E07-81B5-EE75509948A6}" destId="{31A4B192-5A86-4D3C-80D5-910284F8E9D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87CE8C-C3CD-4357-93AD-AC97DAC69655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B2ABD-E723-4F96-8540-62CA0D153403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Үл өрсөлдөх гэрээ 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227E5-9A04-45B3-9625-E97BE4AB31DB}" type="parTrans" cxnId="{5D811578-52A3-4845-A71D-5A640B1EF577}">
      <dgm:prSet/>
      <dgm:spPr/>
      <dgm:t>
        <a:bodyPr/>
        <a:lstStyle/>
        <a:p>
          <a:endParaRPr lang="en-US"/>
        </a:p>
      </dgm:t>
    </dgm:pt>
    <dgm:pt modelId="{31126A57-0687-40AE-9903-78CA6DDDD614}" type="sibTrans" cxnId="{5D811578-52A3-4845-A71D-5A640B1EF577}">
      <dgm:prSet/>
      <dgm:spPr/>
      <dgm:t>
        <a:bodyPr/>
        <a:lstStyle/>
        <a:p>
          <a:endParaRPr lang="en-US"/>
        </a:p>
      </dgm:t>
    </dgm:pt>
    <dgm:pt modelId="{CD13BA8F-C1F3-4A22-B1D2-E4BB6786640E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Сургалтын гэрээ 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98E1AB-378E-4628-AF15-B90065BDD6BF}" type="parTrans" cxnId="{0B7D9FB2-2B37-4865-887F-8432E426003B}">
      <dgm:prSet/>
      <dgm:spPr/>
      <dgm:t>
        <a:bodyPr/>
        <a:lstStyle/>
        <a:p>
          <a:endParaRPr lang="en-US"/>
        </a:p>
      </dgm:t>
    </dgm:pt>
    <dgm:pt modelId="{31DCFA8A-8D53-4E35-AC48-511A3E6A379E}" type="sibTrans" cxnId="{0B7D9FB2-2B37-4865-887F-8432E426003B}">
      <dgm:prSet/>
      <dgm:spPr/>
      <dgm:t>
        <a:bodyPr/>
        <a:lstStyle/>
        <a:p>
          <a:endParaRPr lang="en-US"/>
        </a:p>
      </dgm:t>
    </dgm:pt>
    <dgm:pt modelId="{BA368DCE-97DC-433D-9622-5AD7F37B8804}">
      <dgm:prSet phldrT="[Text]" phldr="1"/>
      <dgm:spPr/>
      <dgm:t>
        <a:bodyPr/>
        <a:lstStyle/>
        <a:p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3ED73D-9946-4ED6-85A5-93B11E060053}" type="parTrans" cxnId="{F6AB21D8-230B-4903-9137-6A34F404B0AE}">
      <dgm:prSet/>
      <dgm:spPr/>
      <dgm:t>
        <a:bodyPr/>
        <a:lstStyle/>
        <a:p>
          <a:endParaRPr lang="en-US"/>
        </a:p>
      </dgm:t>
    </dgm:pt>
    <dgm:pt modelId="{861B33F5-4EA6-4EAB-9006-1469C2BC433C}" type="sibTrans" cxnId="{F6AB21D8-230B-4903-9137-6A34F404B0AE}">
      <dgm:prSet/>
      <dgm:spPr/>
      <dgm:t>
        <a:bodyPr/>
        <a:lstStyle/>
        <a:p>
          <a:endParaRPr lang="en-US"/>
        </a:p>
      </dgm:t>
    </dgm:pt>
    <dgm:pt modelId="{4192D2D9-CF92-4125-964F-96AE863CD046}">
      <dgm:prSet phldrT="[Text]" phldr="1"/>
      <dgm:spPr/>
      <dgm:t>
        <a:bodyPr/>
        <a:lstStyle/>
        <a:p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BDF7AF-BFA0-48FF-B731-7C3477BE2703}" type="parTrans" cxnId="{51B924AD-E41F-47C9-8003-C00039D1F875}">
      <dgm:prSet/>
      <dgm:spPr/>
      <dgm:t>
        <a:bodyPr/>
        <a:lstStyle/>
        <a:p>
          <a:endParaRPr lang="en-US"/>
        </a:p>
      </dgm:t>
    </dgm:pt>
    <dgm:pt modelId="{6D9F942F-D4CE-4F94-BDB8-E15B7521C64B}" type="sibTrans" cxnId="{51B924AD-E41F-47C9-8003-C00039D1F875}">
      <dgm:prSet/>
      <dgm:spPr/>
      <dgm:t>
        <a:bodyPr/>
        <a:lstStyle/>
        <a:p>
          <a:endParaRPr lang="en-US"/>
        </a:p>
      </dgm:t>
    </dgm:pt>
    <dgm:pt modelId="{330613CC-7601-4687-AAE6-DAA956A3AF4F}">
      <dgm:prSet phldrT="[Text]" phldr="1"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867262-6DEF-403D-B7A8-7EA85D977FB2}" type="parTrans" cxnId="{B9AE21A1-5621-4AD3-8317-C7F1AB594449}">
      <dgm:prSet/>
      <dgm:spPr/>
      <dgm:t>
        <a:bodyPr/>
        <a:lstStyle/>
        <a:p>
          <a:endParaRPr lang="en-US"/>
        </a:p>
      </dgm:t>
    </dgm:pt>
    <dgm:pt modelId="{22428F39-6CBB-4FD7-A5C1-B6B346A2BDFE}" type="sibTrans" cxnId="{B9AE21A1-5621-4AD3-8317-C7F1AB594449}">
      <dgm:prSet/>
      <dgm:spPr/>
      <dgm:t>
        <a:bodyPr/>
        <a:lstStyle/>
        <a:p>
          <a:endParaRPr lang="en-US"/>
        </a:p>
      </dgm:t>
    </dgm:pt>
    <dgm:pt modelId="{01F83BAA-8B9B-4081-8BBB-789564B26769}">
      <dgm:prSet phldrT="[Text]" phldr="1"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FE7F68-3191-40EA-89CE-5F68E7A7CB68}" type="parTrans" cxnId="{C4A49721-DFB5-424F-A1D2-AF939E96F8E2}">
      <dgm:prSet/>
      <dgm:spPr/>
      <dgm:t>
        <a:bodyPr/>
        <a:lstStyle/>
        <a:p>
          <a:endParaRPr lang="en-US"/>
        </a:p>
      </dgm:t>
    </dgm:pt>
    <dgm:pt modelId="{8F8B8D7F-1B14-475E-B548-9EEFE135668C}" type="sibTrans" cxnId="{C4A49721-DFB5-424F-A1D2-AF939E96F8E2}">
      <dgm:prSet/>
      <dgm:spPr/>
      <dgm:t>
        <a:bodyPr/>
        <a:lstStyle/>
        <a:p>
          <a:endParaRPr lang="en-US"/>
        </a:p>
      </dgm:t>
    </dgm:pt>
    <dgm:pt modelId="{B2C5E3EB-88C6-408F-9DB1-F76CBD4275F4}">
      <dgm:prSet phldrT="[Text]" phldr="1"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E9C38-4564-417A-B1D9-C64A3543E878}" type="parTrans" cxnId="{3866E8BD-1082-47C5-9628-CEE8D73F65F1}">
      <dgm:prSet/>
      <dgm:spPr/>
      <dgm:t>
        <a:bodyPr/>
        <a:lstStyle/>
        <a:p>
          <a:endParaRPr lang="en-US"/>
        </a:p>
      </dgm:t>
    </dgm:pt>
    <dgm:pt modelId="{180F0540-6804-47E7-AFEB-5EDC4124D711}" type="sibTrans" cxnId="{3866E8BD-1082-47C5-9628-CEE8D73F65F1}">
      <dgm:prSet/>
      <dgm:spPr/>
      <dgm:t>
        <a:bodyPr/>
        <a:lstStyle/>
        <a:p>
          <a:endParaRPr lang="en-US"/>
        </a:p>
      </dgm:t>
    </dgm:pt>
    <dgm:pt modelId="{1F5DBEBE-2AD4-4973-982B-EB7BFD23D114}">
      <dgm:prSet phldrT="[Text]" phldr="1"/>
      <dgm:spPr/>
      <dgm:t>
        <a:bodyPr/>
        <a:lstStyle/>
        <a:p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6043E-0EF9-492C-B608-5AB3623127AB}" type="parTrans" cxnId="{155ED036-EBFD-4D2E-AC1C-CCE64B680247}">
      <dgm:prSet/>
      <dgm:spPr/>
      <dgm:t>
        <a:bodyPr/>
        <a:lstStyle/>
        <a:p>
          <a:endParaRPr lang="en-US"/>
        </a:p>
      </dgm:t>
    </dgm:pt>
    <dgm:pt modelId="{170CBF61-6AD3-4BB5-8A04-0831CFDBAD0F}" type="sibTrans" cxnId="{155ED036-EBFD-4D2E-AC1C-CCE64B680247}">
      <dgm:prSet/>
      <dgm:spPr/>
      <dgm:t>
        <a:bodyPr/>
        <a:lstStyle/>
        <a:p>
          <a:endParaRPr lang="en-US"/>
        </a:p>
      </dgm:t>
    </dgm:pt>
    <dgm:pt modelId="{6F22E828-939D-4AE3-B6FA-81A4ABBCA6C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Нууцын гэрээ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mn-MN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C08647-FE8B-4C2D-B651-3849CE83563F}" type="parTrans" cxnId="{617F5830-D91B-4E00-9CBA-DE787B58C762}">
      <dgm:prSet/>
      <dgm:spPr/>
      <dgm:t>
        <a:bodyPr/>
        <a:lstStyle/>
        <a:p>
          <a:endParaRPr lang="en-US"/>
        </a:p>
      </dgm:t>
    </dgm:pt>
    <dgm:pt modelId="{00F2186F-2D2C-4603-9EE9-4E7EFD359CCE}" type="sibTrans" cxnId="{617F5830-D91B-4E00-9CBA-DE787B58C762}">
      <dgm:prSet/>
      <dgm:spPr/>
      <dgm:t>
        <a:bodyPr/>
        <a:lstStyle/>
        <a:p>
          <a:endParaRPr lang="en-US"/>
        </a:p>
      </dgm:t>
    </dgm:pt>
    <dgm:pt modelId="{DEACBB3D-F4CE-4C14-A30B-FFCD2D89A838}">
      <dgm:prSet/>
      <dgm:spPr/>
      <dgm:t>
        <a:bodyPr/>
        <a:lstStyle/>
        <a:p>
          <a:endParaRPr lang="en-US" sz="11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10318F-CBAA-47E8-9AFB-8E7BE0C40451}" type="parTrans" cxnId="{97B18328-FBDF-445D-86D6-B7C2C661053B}">
      <dgm:prSet/>
      <dgm:spPr/>
      <dgm:t>
        <a:bodyPr/>
        <a:lstStyle/>
        <a:p>
          <a:endParaRPr lang="en-US"/>
        </a:p>
      </dgm:t>
    </dgm:pt>
    <dgm:pt modelId="{25E9E863-EB52-45C8-A9F0-4C21196CC97A}" type="sibTrans" cxnId="{97B18328-FBDF-445D-86D6-B7C2C661053B}">
      <dgm:prSet/>
      <dgm:spPr/>
      <dgm:t>
        <a:bodyPr/>
        <a:lstStyle/>
        <a:p>
          <a:endParaRPr lang="en-US"/>
        </a:p>
      </dgm:t>
    </dgm:pt>
    <dgm:pt modelId="{B2546072-4DDB-48DD-93A4-2425865E6B0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Эд хөрөнгийн бүрэн хариуцлагын гэрээ 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15AA332E-21C8-48CA-9C88-6BF1B990DD83}" type="parTrans" cxnId="{9A0D8219-500C-4E13-BCF4-A4E19A88318E}">
      <dgm:prSet/>
      <dgm:spPr/>
      <dgm:t>
        <a:bodyPr/>
        <a:lstStyle/>
        <a:p>
          <a:endParaRPr lang="en-US"/>
        </a:p>
      </dgm:t>
    </dgm:pt>
    <dgm:pt modelId="{51FBA6F2-CF83-43AF-BF52-AF75B2C9F6B2}" type="sibTrans" cxnId="{9A0D8219-500C-4E13-BCF4-A4E19A88318E}">
      <dgm:prSet/>
      <dgm:spPr/>
      <dgm:t>
        <a:bodyPr/>
        <a:lstStyle/>
        <a:p>
          <a:endParaRPr lang="en-US"/>
        </a:p>
      </dgm:t>
    </dgm:pt>
    <dgm:pt modelId="{67FC24F1-0E1D-4672-AA28-EEB131049158}">
      <dgm:prSet phldrT="[Text]" custT="1"/>
      <dgm:spPr/>
      <dgm:t>
        <a:bodyPr/>
        <a:lstStyle/>
        <a:p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Үйлдвэрлэл, бизнесийн  нууц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AE3F82-C81D-490D-ACFC-492AFD48F17F}" type="parTrans" cxnId="{D86D58A6-8AC9-40EF-9EC1-445E05C09065}">
      <dgm:prSet/>
      <dgm:spPr/>
      <dgm:t>
        <a:bodyPr/>
        <a:lstStyle/>
        <a:p>
          <a:endParaRPr lang="en-US"/>
        </a:p>
      </dgm:t>
    </dgm:pt>
    <dgm:pt modelId="{3140B677-4845-458C-AD6C-2D775382C4B0}" type="sibTrans" cxnId="{D86D58A6-8AC9-40EF-9EC1-445E05C09065}">
      <dgm:prSet/>
      <dgm:spPr/>
      <dgm:t>
        <a:bodyPr/>
        <a:lstStyle/>
        <a:p>
          <a:endParaRPr lang="en-US"/>
        </a:p>
      </dgm:t>
    </dgm:pt>
    <dgm:pt modelId="{ADFE2651-2A0B-48CD-88D0-81E161D0E4A3}">
      <dgm:prSet phldrT="[Text]" custT="1"/>
      <dgm:spPr/>
      <dgm:t>
        <a:bodyPr/>
        <a:lstStyle/>
        <a:p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Шууд өрсөлдөх, эсхүл өөрөө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623269-DAA6-45B2-8146-31B1DA2DED5D}" type="parTrans" cxnId="{077DEFD8-9C09-4A04-9176-6EA477413423}">
      <dgm:prSet/>
      <dgm:spPr/>
      <dgm:t>
        <a:bodyPr/>
        <a:lstStyle/>
        <a:p>
          <a:endParaRPr lang="en-US"/>
        </a:p>
      </dgm:t>
    </dgm:pt>
    <dgm:pt modelId="{ABAC4DA9-6ED6-4FAD-A1BE-97165954F72C}" type="sibTrans" cxnId="{077DEFD8-9C09-4A04-9176-6EA477413423}">
      <dgm:prSet/>
      <dgm:spPr/>
      <dgm:t>
        <a:bodyPr/>
        <a:lstStyle/>
        <a:p>
          <a:endParaRPr lang="en-US"/>
        </a:p>
      </dgm:t>
    </dgm:pt>
    <dgm:pt modelId="{C4042FA7-ABE8-4B76-82E2-98C0B5DFC087}">
      <dgm:prSet phldrT="[Text]" custT="1"/>
      <dgm:spPr/>
      <dgm:t>
        <a:bodyPr/>
        <a:lstStyle/>
        <a:p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 жилээс дээшгүй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0C5945-1471-4AA1-8110-E257A85FFE76}" type="parTrans" cxnId="{BCA3B0F4-B61B-4E17-B8AB-EF099BB92602}">
      <dgm:prSet/>
      <dgm:spPr/>
      <dgm:t>
        <a:bodyPr/>
        <a:lstStyle/>
        <a:p>
          <a:endParaRPr lang="en-US"/>
        </a:p>
      </dgm:t>
    </dgm:pt>
    <dgm:pt modelId="{9B8E046E-C4CD-416E-82C1-2C1A100CC4E1}" type="sibTrans" cxnId="{BCA3B0F4-B61B-4E17-B8AB-EF099BB92602}">
      <dgm:prSet/>
      <dgm:spPr/>
      <dgm:t>
        <a:bodyPr/>
        <a:lstStyle/>
        <a:p>
          <a:endParaRPr lang="en-US"/>
        </a:p>
      </dgm:t>
    </dgm:pt>
    <dgm:pt modelId="{D530E9D6-6405-4CA0-99DD-05213C8B61E1}">
      <dgm:prSet phldrT="[Text]" custT="1"/>
      <dgm:spPr/>
      <dgm:t>
        <a:bodyPr/>
        <a:lstStyle/>
        <a:p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Цалин хөлснийх нь 50-аас доошгүй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1DA7D-D2B5-4DEC-A5D5-FE41693F0216}" type="parTrans" cxnId="{1B540620-2560-403D-A8A0-441FBB5857C7}">
      <dgm:prSet/>
      <dgm:spPr/>
      <dgm:t>
        <a:bodyPr/>
        <a:lstStyle/>
        <a:p>
          <a:endParaRPr lang="en-US"/>
        </a:p>
      </dgm:t>
    </dgm:pt>
    <dgm:pt modelId="{37423655-AF44-4F12-9FDE-5F5978159F83}" type="sibTrans" cxnId="{1B540620-2560-403D-A8A0-441FBB5857C7}">
      <dgm:prSet/>
      <dgm:spPr/>
      <dgm:t>
        <a:bodyPr/>
        <a:lstStyle/>
        <a:p>
          <a:endParaRPr lang="en-US"/>
        </a:p>
      </dgm:t>
    </dgm:pt>
    <dgm:pt modelId="{0555DB3C-66B6-4AF9-90FD-9563885A02DE}">
      <dgm:prSet phldrT="[Text]" custT="1"/>
      <dgm:spPr/>
      <dgm:t>
        <a:bodyPr lIns="0" tIns="0" rIns="0" bIns="0" anchor="ctr" anchorCtr="0"/>
        <a:lstStyle/>
        <a:p>
          <a:pPr marL="0" indent="0">
            <a:buFont typeface="Arial" panose="020B0604020202020204" pitchFamily="34" charset="0"/>
            <a:buChar char="•"/>
          </a:pPr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Хэлбэр, хугацаа, олговрын хэмжээ, а/б хадгалах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FD9812-A8B4-4323-AD66-34352C9E948C}" type="parTrans" cxnId="{D2CA738C-6A39-4B98-B28D-4687987AB790}">
      <dgm:prSet/>
      <dgm:spPr/>
      <dgm:t>
        <a:bodyPr/>
        <a:lstStyle/>
        <a:p>
          <a:endParaRPr lang="en-US"/>
        </a:p>
      </dgm:t>
    </dgm:pt>
    <dgm:pt modelId="{347C2F9E-3DB2-462E-B9E9-8508DCF1F671}" type="sibTrans" cxnId="{D2CA738C-6A39-4B98-B28D-4687987AB790}">
      <dgm:prSet/>
      <dgm:spPr/>
      <dgm:t>
        <a:bodyPr/>
        <a:lstStyle/>
        <a:p>
          <a:endParaRPr lang="en-US"/>
        </a:p>
      </dgm:t>
    </dgm:pt>
    <dgm:pt modelId="{2F4FB1E4-AD0F-40EA-9CC1-3EE4887EB207}">
      <dgm:prSet phldrT="[Text]" custT="1"/>
      <dgm:spPr/>
      <dgm:t>
        <a:bodyPr lIns="0" tIns="0" rIns="0" bIns="0" anchor="ctr" anchorCtr="0"/>
        <a:lstStyle/>
        <a:p>
          <a:pPr marL="0" indent="0"/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3-ээс ихгүй байна.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88C9B9-9E8E-4F58-8410-B407B187E3E0}" type="parTrans" cxnId="{F045CE9E-6573-41A3-ABC2-C9D938BDE396}">
      <dgm:prSet/>
      <dgm:spPr/>
      <dgm:t>
        <a:bodyPr/>
        <a:lstStyle/>
        <a:p>
          <a:endParaRPr lang="en-US"/>
        </a:p>
      </dgm:t>
    </dgm:pt>
    <dgm:pt modelId="{20AD746B-70FD-4548-9940-A30843DEA9BB}" type="sibTrans" cxnId="{F045CE9E-6573-41A3-ABC2-C9D938BDE396}">
      <dgm:prSet/>
      <dgm:spPr/>
      <dgm:t>
        <a:bodyPr/>
        <a:lstStyle/>
        <a:p>
          <a:endParaRPr lang="en-US"/>
        </a:p>
      </dgm:t>
    </dgm:pt>
    <dgm:pt modelId="{39962D88-730A-4A4B-AD13-76538C2D5E98}">
      <dgm:prSet custT="1"/>
      <dgm:spPr/>
      <dgm:t>
        <a:bodyPr/>
        <a:lstStyle/>
        <a:p>
          <a:r>
            <a:rPr lang="mn-MN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Захиран зарцуулах</a:t>
          </a:r>
          <a:endParaRPr lang="en-US" sz="11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8E3D9C-70B5-419D-AA23-72D6DA61FD1E}" type="parTrans" cxnId="{D5257933-F843-40DD-8A63-9549769D8CFB}">
      <dgm:prSet/>
      <dgm:spPr/>
      <dgm:t>
        <a:bodyPr/>
        <a:lstStyle/>
        <a:p>
          <a:endParaRPr lang="en-US"/>
        </a:p>
      </dgm:t>
    </dgm:pt>
    <dgm:pt modelId="{8D57D4E9-6EC5-4D51-A664-DBBDB3704B6C}" type="sibTrans" cxnId="{D5257933-F843-40DD-8A63-9549769D8CFB}">
      <dgm:prSet/>
      <dgm:spPr/>
      <dgm:t>
        <a:bodyPr/>
        <a:lstStyle/>
        <a:p>
          <a:endParaRPr lang="en-US"/>
        </a:p>
      </dgm:t>
    </dgm:pt>
    <dgm:pt modelId="{9F112560-0A2D-4251-8088-80C941F7F567}">
      <dgm:prSet custT="1"/>
      <dgm:spPr/>
      <dgm:t>
        <a:bodyPr/>
        <a:lstStyle/>
        <a:p>
          <a:r>
            <a:rPr lang="mn-MN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Бусдад шилжүүлэх шийдвэр гаргах </a:t>
          </a:r>
          <a:endParaRPr lang="en-US" sz="11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6AA9E4-E75E-43D2-AD2C-4F54BCADDB6C}" type="parTrans" cxnId="{006BF1CA-29AB-4744-9DDE-5B8D94C0A8F1}">
      <dgm:prSet/>
      <dgm:spPr/>
      <dgm:t>
        <a:bodyPr/>
        <a:lstStyle/>
        <a:p>
          <a:endParaRPr lang="en-US"/>
        </a:p>
      </dgm:t>
    </dgm:pt>
    <dgm:pt modelId="{F5047777-F635-482B-8B13-B5614495B20C}" type="sibTrans" cxnId="{006BF1CA-29AB-4744-9DDE-5B8D94C0A8F1}">
      <dgm:prSet/>
      <dgm:spPr/>
      <dgm:t>
        <a:bodyPr/>
        <a:lstStyle/>
        <a:p>
          <a:endParaRPr lang="en-US"/>
        </a:p>
      </dgm:t>
    </dgm:pt>
    <dgm:pt modelId="{FBE9A0D0-5011-4825-9F68-856149DDDDE7}">
      <dgm:prSet custT="1"/>
      <dgm:spPr/>
      <dgm:t>
        <a:bodyPr/>
        <a:lstStyle/>
        <a:p>
          <a:r>
            <a:rPr lang="mn-MN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Хамгаалах, хадгалах чиг үүрэг</a:t>
          </a:r>
          <a:endParaRPr lang="en-US" sz="11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C7E4B-CC85-45E6-9BCB-EA9A98AC67C0}" type="parTrans" cxnId="{720EB3D5-7124-4560-8502-5F9BE400C1B3}">
      <dgm:prSet/>
      <dgm:spPr/>
      <dgm:t>
        <a:bodyPr/>
        <a:lstStyle/>
        <a:p>
          <a:endParaRPr lang="en-US"/>
        </a:p>
      </dgm:t>
    </dgm:pt>
    <dgm:pt modelId="{983339DA-E400-4B42-824F-28D47C16DBAF}" type="sibTrans" cxnId="{720EB3D5-7124-4560-8502-5F9BE400C1B3}">
      <dgm:prSet/>
      <dgm:spPr/>
      <dgm:t>
        <a:bodyPr/>
        <a:lstStyle/>
        <a:p>
          <a:endParaRPr lang="en-US"/>
        </a:p>
      </dgm:t>
    </dgm:pt>
    <dgm:pt modelId="{F7D2F7C5-0D34-4EC5-9F9A-7D82525ABF27}">
      <dgm:prSet phldrT="[Text]" custT="1"/>
      <dgm:spPr/>
      <dgm:t>
        <a:bodyPr lIns="0" tIns="0" rIns="0" bIns="0" anchor="ctr" anchorCtr="0"/>
        <a:lstStyle/>
        <a:p>
          <a:pPr marL="0" indent="0">
            <a:buFont typeface="Arial" panose="020B0604020202020204" pitchFamily="34" charset="0"/>
            <a:buChar char="•"/>
          </a:pPr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Зардлын хэмжээ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3C3CCF-1D54-4652-9847-E3D5E9AA1BFD}" type="parTrans" cxnId="{CA260996-5FC9-48F6-BD33-42435D8334BC}">
      <dgm:prSet/>
      <dgm:spPr/>
      <dgm:t>
        <a:bodyPr/>
        <a:lstStyle/>
        <a:p>
          <a:endParaRPr lang="en-US"/>
        </a:p>
      </dgm:t>
    </dgm:pt>
    <dgm:pt modelId="{9EE86E41-108A-4153-8D42-1B9C57504F63}" type="sibTrans" cxnId="{CA260996-5FC9-48F6-BD33-42435D8334BC}">
      <dgm:prSet/>
      <dgm:spPr/>
      <dgm:t>
        <a:bodyPr/>
        <a:lstStyle/>
        <a:p>
          <a:endParaRPr lang="en-US"/>
        </a:p>
      </dgm:t>
    </dgm:pt>
    <dgm:pt modelId="{60B6A5FA-5888-4772-A595-89D834342EDA}">
      <dgm:prSet phldrT="[Text]" custT="1"/>
      <dgm:spPr/>
      <dgm:t>
        <a:bodyPr lIns="0" tIns="0" rIns="0" bIns="0" anchor="ctr" anchorCtr="0"/>
        <a:lstStyle/>
        <a:p>
          <a:pPr marL="0" indent="0">
            <a:buFont typeface="Arial" panose="020B0604020202020204" pitchFamily="34" charset="0"/>
            <a:buChar char="•"/>
          </a:pPr>
          <a:r>
            <a:rPr lang="mn-MN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Талуудын хүлээх эрх, үүрэг</a:t>
          </a: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0BBD10-7758-4968-90E4-9ED2DDB1ABAB}" type="parTrans" cxnId="{437AAB1A-202B-4EAD-9066-5450DE720CB8}">
      <dgm:prSet/>
      <dgm:spPr/>
      <dgm:t>
        <a:bodyPr/>
        <a:lstStyle/>
        <a:p>
          <a:endParaRPr lang="en-US"/>
        </a:p>
      </dgm:t>
    </dgm:pt>
    <dgm:pt modelId="{3AE20A77-9EDF-4B1F-A882-9B8EA608C869}" type="sibTrans" cxnId="{437AAB1A-202B-4EAD-9066-5450DE720CB8}">
      <dgm:prSet/>
      <dgm:spPr/>
      <dgm:t>
        <a:bodyPr/>
        <a:lstStyle/>
        <a:p>
          <a:endParaRPr lang="en-US"/>
        </a:p>
      </dgm:t>
    </dgm:pt>
    <dgm:pt modelId="{DC599CDE-C67F-4C9B-A7DE-3F5889938A05}">
      <dgm:prSet phldrT="[Text]" custT="1"/>
      <dgm:spPr/>
      <dgm:t>
        <a:bodyPr lIns="0" tIns="0" rIns="0" bIns="0" anchor="ctr" anchorCtr="0"/>
        <a:lstStyle/>
        <a:p>
          <a:pPr marL="0" indent="0">
            <a:buFont typeface="Arial" panose="020B0604020202020204" pitchFamily="34" charset="0"/>
            <a:buChar char="•"/>
          </a:pP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B906F9-0A26-4B2B-878F-97E09601876E}" type="parTrans" cxnId="{0D05E56B-6FD0-45B7-BF46-BF31586A0599}">
      <dgm:prSet/>
      <dgm:spPr/>
      <dgm:t>
        <a:bodyPr/>
        <a:lstStyle/>
        <a:p>
          <a:endParaRPr lang="en-US"/>
        </a:p>
      </dgm:t>
    </dgm:pt>
    <dgm:pt modelId="{F507FA90-2095-4282-A645-070B723A6294}" type="sibTrans" cxnId="{0D05E56B-6FD0-45B7-BF46-BF31586A0599}">
      <dgm:prSet/>
      <dgm:spPr/>
      <dgm:t>
        <a:bodyPr/>
        <a:lstStyle/>
        <a:p>
          <a:endParaRPr lang="en-US"/>
        </a:p>
      </dgm:t>
    </dgm:pt>
    <dgm:pt modelId="{A34136E2-19D7-47A8-A296-C439196C6DCA}">
      <dgm:prSet phldrT="[Text]" custT="1"/>
      <dgm:spPr/>
      <dgm:t>
        <a:bodyPr lIns="0" tIns="0" rIns="0" bIns="0" anchor="ctr" anchorCtr="0"/>
        <a:lstStyle/>
        <a:p>
          <a:pPr marL="0" indent="0">
            <a:buFont typeface="Arial" panose="020B0604020202020204" pitchFamily="34" charset="0"/>
            <a:buChar char="•"/>
          </a:pPr>
          <a:endParaRPr lang="en-US" sz="11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973E34-6739-4291-B78A-93379190FA89}" type="parTrans" cxnId="{892D1027-1B36-4041-8719-C038CF9AB23E}">
      <dgm:prSet/>
      <dgm:spPr/>
      <dgm:t>
        <a:bodyPr/>
        <a:lstStyle/>
        <a:p>
          <a:endParaRPr lang="en-US"/>
        </a:p>
      </dgm:t>
    </dgm:pt>
    <dgm:pt modelId="{43030BE5-D327-4512-B234-A6F6EFEBC7C0}" type="sibTrans" cxnId="{892D1027-1B36-4041-8719-C038CF9AB23E}">
      <dgm:prSet/>
      <dgm:spPr/>
      <dgm:t>
        <a:bodyPr/>
        <a:lstStyle/>
        <a:p>
          <a:endParaRPr lang="en-US"/>
        </a:p>
      </dgm:t>
    </dgm:pt>
    <dgm:pt modelId="{544123E6-54A7-432B-9BD1-12BAD228D55B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Онцгой нөхцөл бүхий ХГ</a:t>
          </a:r>
        </a:p>
      </dgm:t>
    </dgm:pt>
    <dgm:pt modelId="{90906A6A-7198-4001-9A9F-CBB69F3457B8}" type="parTrans" cxnId="{47667C56-1D0E-4DB0-BAE1-C9A379704804}">
      <dgm:prSet/>
      <dgm:spPr/>
      <dgm:t>
        <a:bodyPr/>
        <a:lstStyle/>
        <a:p>
          <a:endParaRPr lang="en-US"/>
        </a:p>
      </dgm:t>
    </dgm:pt>
    <dgm:pt modelId="{D42C7F40-E524-45D8-8C01-953E3D2914E7}" type="sibTrans" cxnId="{47667C56-1D0E-4DB0-BAE1-C9A379704804}">
      <dgm:prSet/>
      <dgm:spPr/>
      <dgm:t>
        <a:bodyPr/>
        <a:lstStyle/>
        <a:p>
          <a:endParaRPr lang="en-US"/>
        </a:p>
      </dgm:t>
    </dgm:pt>
    <dgm:pt modelId="{1984AB4A-68B3-4F55-98C2-730AB9B9993D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Шаардлагатай гэж үзвэл</a:t>
          </a:r>
        </a:p>
      </dgm:t>
    </dgm:pt>
    <dgm:pt modelId="{BDBC7215-C7DE-4BF6-8E4A-51B6835EA363}" type="parTrans" cxnId="{3D68C038-CFD4-476C-9EBC-F490013BF3F2}">
      <dgm:prSet/>
      <dgm:spPr/>
      <dgm:t>
        <a:bodyPr/>
        <a:lstStyle/>
        <a:p>
          <a:endParaRPr lang="en-US"/>
        </a:p>
      </dgm:t>
    </dgm:pt>
    <dgm:pt modelId="{116659A3-0D4E-4681-8AF0-E72F0EA4B7AF}" type="sibTrans" cxnId="{3D68C038-CFD4-476C-9EBC-F490013BF3F2}">
      <dgm:prSet/>
      <dgm:spPr/>
      <dgm:t>
        <a:bodyPr/>
        <a:lstStyle/>
        <a:p>
          <a:endParaRPr lang="en-US"/>
        </a:p>
      </dgm:t>
    </dgm:pt>
    <dgm:pt modelId="{E285A462-CFE9-4493-8711-1615EE2ED25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Хадгалах, харьцах журам –Ажил олгогч</a:t>
          </a:r>
          <a:endParaRPr lang="en-US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mn-MN" sz="11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A68735-43B6-4A8D-A538-82669B5481D1}" type="parTrans" cxnId="{AF383F43-FF56-467C-ACAD-1D4D13E5DDEC}">
      <dgm:prSet/>
      <dgm:spPr/>
      <dgm:t>
        <a:bodyPr/>
        <a:lstStyle/>
        <a:p>
          <a:endParaRPr lang="en-US"/>
        </a:p>
      </dgm:t>
    </dgm:pt>
    <dgm:pt modelId="{27413201-3612-4D45-AA1F-0FC4B5D2CBD7}" type="sibTrans" cxnId="{AF383F43-FF56-467C-ACAD-1D4D13E5DDEC}">
      <dgm:prSet/>
      <dgm:spPr/>
      <dgm:t>
        <a:bodyPr/>
        <a:lstStyle/>
        <a:p>
          <a:endParaRPr lang="en-US"/>
        </a:p>
      </dgm:t>
    </dgm:pt>
    <dgm:pt modelId="{0EEE7970-23CB-410B-A44D-30FBB31C77ED}" type="pres">
      <dgm:prSet presAssocID="{3687CE8C-C3CD-4357-93AD-AC97DAC6965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29DD107-5DE4-4538-A2E1-E8FC6DC49BF2}" type="pres">
      <dgm:prSet presAssocID="{3687CE8C-C3CD-4357-93AD-AC97DAC69655}" presName="children" presStyleCnt="0"/>
      <dgm:spPr/>
    </dgm:pt>
    <dgm:pt modelId="{837C16F8-3AA5-43B7-AB5C-09A008046594}" type="pres">
      <dgm:prSet presAssocID="{3687CE8C-C3CD-4357-93AD-AC97DAC69655}" presName="child1group" presStyleCnt="0"/>
      <dgm:spPr/>
    </dgm:pt>
    <dgm:pt modelId="{8B9E4E75-13BF-4215-974E-691F4982A3A3}" type="pres">
      <dgm:prSet presAssocID="{3687CE8C-C3CD-4357-93AD-AC97DAC69655}" presName="child1" presStyleLbl="bgAcc1" presStyleIdx="0" presStyleCnt="4" custScaleX="200170" custScaleY="127685" custLinFactNeighborX="-52885" custLinFactNeighborY="5343"/>
      <dgm:spPr/>
    </dgm:pt>
    <dgm:pt modelId="{34EE79BD-8491-4E87-B55F-ECEBA2BDE726}" type="pres">
      <dgm:prSet presAssocID="{3687CE8C-C3CD-4357-93AD-AC97DAC69655}" presName="child1Text" presStyleLbl="bgAcc1" presStyleIdx="0" presStyleCnt="4">
        <dgm:presLayoutVars>
          <dgm:bulletEnabled val="1"/>
        </dgm:presLayoutVars>
      </dgm:prSet>
      <dgm:spPr/>
    </dgm:pt>
    <dgm:pt modelId="{8F6F456B-A2B9-4D46-9BD4-161C3EE186E2}" type="pres">
      <dgm:prSet presAssocID="{3687CE8C-C3CD-4357-93AD-AC97DAC69655}" presName="child2group" presStyleCnt="0"/>
      <dgm:spPr/>
    </dgm:pt>
    <dgm:pt modelId="{8C331CD0-BB4E-4045-AE93-0A256D21ED1B}" type="pres">
      <dgm:prSet presAssocID="{3687CE8C-C3CD-4357-93AD-AC97DAC69655}" presName="child2" presStyleLbl="bgAcc1" presStyleIdx="1" presStyleCnt="4" custScaleX="187656" custScaleY="118841" custLinFactNeighborX="62295" custLinFactNeighborY="6067"/>
      <dgm:spPr/>
    </dgm:pt>
    <dgm:pt modelId="{F8A8DB75-760C-4AF0-8A4E-3AA0A602847C}" type="pres">
      <dgm:prSet presAssocID="{3687CE8C-C3CD-4357-93AD-AC97DAC69655}" presName="child2Text" presStyleLbl="bgAcc1" presStyleIdx="1" presStyleCnt="4">
        <dgm:presLayoutVars>
          <dgm:bulletEnabled val="1"/>
        </dgm:presLayoutVars>
      </dgm:prSet>
      <dgm:spPr/>
    </dgm:pt>
    <dgm:pt modelId="{1AC7C9B7-FFEB-477B-9580-EE2EE828C18C}" type="pres">
      <dgm:prSet presAssocID="{3687CE8C-C3CD-4357-93AD-AC97DAC69655}" presName="child3group" presStyleCnt="0"/>
      <dgm:spPr/>
    </dgm:pt>
    <dgm:pt modelId="{67C0EED4-4A27-4228-A7AE-F6C99E5D2F24}" type="pres">
      <dgm:prSet presAssocID="{3687CE8C-C3CD-4357-93AD-AC97DAC69655}" presName="child3" presStyleLbl="bgAcc1" presStyleIdx="2" presStyleCnt="4" custScaleX="152235" custScaleY="112333" custLinFactNeighborX="67155" custLinFactNeighborY="-10230"/>
      <dgm:spPr/>
    </dgm:pt>
    <dgm:pt modelId="{89088A93-1AA0-4621-B976-2A16ADDABF79}" type="pres">
      <dgm:prSet presAssocID="{3687CE8C-C3CD-4357-93AD-AC97DAC69655}" presName="child3Text" presStyleLbl="bgAcc1" presStyleIdx="2" presStyleCnt="4">
        <dgm:presLayoutVars>
          <dgm:bulletEnabled val="1"/>
        </dgm:presLayoutVars>
      </dgm:prSet>
      <dgm:spPr/>
    </dgm:pt>
    <dgm:pt modelId="{E73A57C5-552C-49B3-90D6-0790FE58AE25}" type="pres">
      <dgm:prSet presAssocID="{3687CE8C-C3CD-4357-93AD-AC97DAC69655}" presName="child4group" presStyleCnt="0"/>
      <dgm:spPr/>
    </dgm:pt>
    <dgm:pt modelId="{51B13DDA-059A-45AA-B626-687017A4829E}" type="pres">
      <dgm:prSet presAssocID="{3687CE8C-C3CD-4357-93AD-AC97DAC69655}" presName="child4" presStyleLbl="bgAcc1" presStyleIdx="3" presStyleCnt="4" custScaleX="137927" custScaleY="104181" custLinFactNeighborX="-60944" custLinFactNeighborY="-19414"/>
      <dgm:spPr/>
    </dgm:pt>
    <dgm:pt modelId="{810B27AA-E809-4C11-8B24-ADD4E13FB1D1}" type="pres">
      <dgm:prSet presAssocID="{3687CE8C-C3CD-4357-93AD-AC97DAC69655}" presName="child4Text" presStyleLbl="bgAcc1" presStyleIdx="3" presStyleCnt="4">
        <dgm:presLayoutVars>
          <dgm:bulletEnabled val="1"/>
        </dgm:presLayoutVars>
      </dgm:prSet>
      <dgm:spPr/>
    </dgm:pt>
    <dgm:pt modelId="{3411D2F5-D285-4E8A-AA44-57F143E71184}" type="pres">
      <dgm:prSet presAssocID="{3687CE8C-C3CD-4357-93AD-AC97DAC69655}" presName="childPlaceholder" presStyleCnt="0"/>
      <dgm:spPr/>
    </dgm:pt>
    <dgm:pt modelId="{E3FACC9D-6894-4BBE-9CDB-870E60F27554}" type="pres">
      <dgm:prSet presAssocID="{3687CE8C-C3CD-4357-93AD-AC97DAC69655}" presName="circle" presStyleCnt="0"/>
      <dgm:spPr/>
    </dgm:pt>
    <dgm:pt modelId="{22D87360-8D0B-4B7F-B92F-AD48F32E05CA}" type="pres">
      <dgm:prSet presAssocID="{3687CE8C-C3CD-4357-93AD-AC97DAC6965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3F895BB-98C9-470E-ADBA-FFD8731095D7}" type="pres">
      <dgm:prSet presAssocID="{3687CE8C-C3CD-4357-93AD-AC97DAC6965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49C6871-8790-4924-906E-A36D079BACF2}" type="pres">
      <dgm:prSet presAssocID="{3687CE8C-C3CD-4357-93AD-AC97DAC6965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7DB8482-5EA9-4BA1-8B88-E9994A445C0B}" type="pres">
      <dgm:prSet presAssocID="{3687CE8C-C3CD-4357-93AD-AC97DAC6965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67899D0-C771-47CF-97EA-5E050E3FE9AA}" type="pres">
      <dgm:prSet presAssocID="{3687CE8C-C3CD-4357-93AD-AC97DAC69655}" presName="quadrantPlaceholder" presStyleCnt="0"/>
      <dgm:spPr/>
    </dgm:pt>
    <dgm:pt modelId="{DA153DF3-16C4-497B-BC48-ED909B1ED2D2}" type="pres">
      <dgm:prSet presAssocID="{3687CE8C-C3CD-4357-93AD-AC97DAC69655}" presName="center1" presStyleLbl="fgShp" presStyleIdx="0" presStyleCnt="2"/>
      <dgm:spPr/>
    </dgm:pt>
    <dgm:pt modelId="{200F18DA-E027-4B65-A0D1-AAB5178524BC}" type="pres">
      <dgm:prSet presAssocID="{3687CE8C-C3CD-4357-93AD-AC97DAC69655}" presName="center2" presStyleLbl="fgShp" presStyleIdx="1" presStyleCnt="2"/>
      <dgm:spPr/>
    </dgm:pt>
  </dgm:ptLst>
  <dgm:cxnLst>
    <dgm:cxn modelId="{CC42830B-BF08-45C9-BFFF-2854FBFE55B4}" type="presOf" srcId="{DDAB2ABD-E723-4F96-8540-62CA0D153403}" destId="{22D87360-8D0B-4B7F-B92F-AD48F32E05CA}" srcOrd="0" destOrd="0" presId="urn:microsoft.com/office/officeart/2005/8/layout/cycle4"/>
    <dgm:cxn modelId="{F4D41216-54C4-49F6-9136-DBC06CBC4AA5}" type="presOf" srcId="{0555DB3C-66B6-4AF9-90FD-9563885A02DE}" destId="{8C331CD0-BB4E-4045-AE93-0A256D21ED1B}" srcOrd="0" destOrd="2" presId="urn:microsoft.com/office/officeart/2005/8/layout/cycle4"/>
    <dgm:cxn modelId="{2E6B8418-750A-46DC-B584-DBD209AFB10F}" type="presOf" srcId="{A34136E2-19D7-47A8-A296-C439196C6DCA}" destId="{F8A8DB75-760C-4AF0-8A4E-3AA0A602847C}" srcOrd="1" destOrd="1" presId="urn:microsoft.com/office/officeart/2005/8/layout/cycle4"/>
    <dgm:cxn modelId="{9A0D8219-500C-4E13-BCF4-A4E19A88318E}" srcId="{3687CE8C-C3CD-4357-93AD-AC97DAC69655}" destId="{B2546072-4DDB-48DD-93A4-2425865E6B07}" srcOrd="2" destOrd="0" parTransId="{15AA332E-21C8-48CA-9C88-6BF1B990DD83}" sibTransId="{51FBA6F2-CF83-43AF-BF52-AF75B2C9F6B2}"/>
    <dgm:cxn modelId="{437AAB1A-202B-4EAD-9066-5450DE720CB8}" srcId="{CD13BA8F-C1F3-4A22-B1D2-E4BB6786640E}" destId="{60B6A5FA-5888-4772-A595-89D834342EDA}" srcOrd="4" destOrd="0" parTransId="{D80BBD10-7758-4968-90E4-9ED2DDB1ABAB}" sibTransId="{3AE20A77-9EDF-4B1F-A882-9B8EA608C869}"/>
    <dgm:cxn modelId="{1B540620-2560-403D-A8A0-441FBB5857C7}" srcId="{DDAB2ABD-E723-4F96-8540-62CA0D153403}" destId="{D530E9D6-6405-4CA0-99DD-05213C8B61E1}" srcOrd="3" destOrd="0" parTransId="{9381DA7D-D2B5-4DEC-A5D5-FE41693F0216}" sibTransId="{37423655-AF44-4F12-9FDE-5F5978159F83}"/>
    <dgm:cxn modelId="{C4A49721-DFB5-424F-A1D2-AF939E96F8E2}" srcId="{330613CC-7601-4687-AAE6-DAA956A3AF4F}" destId="{01F83BAA-8B9B-4081-8BBB-789564B26769}" srcOrd="0" destOrd="0" parTransId="{0EFE7F68-3191-40EA-89CE-5F68E7A7CB68}" sibTransId="{8F8B8D7F-1B14-475E-B548-9EEFE135668C}"/>
    <dgm:cxn modelId="{45D93823-616B-4D63-9B39-82CC58AC8D63}" type="presOf" srcId="{FBE9A0D0-5011-4825-9F68-856149DDDDE7}" destId="{67C0EED4-4A27-4228-A7AE-F6C99E5D2F24}" srcOrd="0" destOrd="2" presId="urn:microsoft.com/office/officeart/2005/8/layout/cycle4"/>
    <dgm:cxn modelId="{892D1027-1B36-4041-8719-C038CF9AB23E}" srcId="{CD13BA8F-C1F3-4A22-B1D2-E4BB6786640E}" destId="{A34136E2-19D7-47A8-A296-C439196C6DCA}" srcOrd="1" destOrd="0" parTransId="{58973E34-6739-4291-B78A-93379190FA89}" sibTransId="{43030BE5-D327-4512-B234-A6F6EFEBC7C0}"/>
    <dgm:cxn modelId="{97B18328-FBDF-445D-86D6-B7C2C661053B}" srcId="{3687CE8C-C3CD-4357-93AD-AC97DAC69655}" destId="{DEACBB3D-F4CE-4C14-A30B-FFCD2D89A838}" srcOrd="4" destOrd="0" parTransId="{2F10318F-CBAA-47E8-9AFB-8E7BE0C40451}" sibTransId="{25E9E863-EB52-45C8-A9F0-4C21196CC97A}"/>
    <dgm:cxn modelId="{4C42EE29-26D4-4CD0-A6CA-CEA9F366927B}" type="presOf" srcId="{60B6A5FA-5888-4772-A595-89D834342EDA}" destId="{8C331CD0-BB4E-4045-AE93-0A256D21ED1B}" srcOrd="0" destOrd="4" presId="urn:microsoft.com/office/officeart/2005/8/layout/cycle4"/>
    <dgm:cxn modelId="{C6FBF42D-05B8-4374-B01F-E55B3F1F8108}" type="presOf" srcId="{544123E6-54A7-432B-9BD1-12BAD228D55B}" destId="{51B13DDA-059A-45AA-B626-687017A4829E}" srcOrd="0" destOrd="0" presId="urn:microsoft.com/office/officeart/2005/8/layout/cycle4"/>
    <dgm:cxn modelId="{617F5830-D91B-4E00-9CBA-DE787B58C762}" srcId="{3687CE8C-C3CD-4357-93AD-AC97DAC69655}" destId="{6F22E828-939D-4AE3-B6FA-81A4ABBCA6C2}" srcOrd="3" destOrd="0" parTransId="{9CC08647-FE8B-4C2D-B651-3849CE83563F}" sibTransId="{00F2186F-2D2C-4603-9EE9-4E7EFD359CCE}"/>
    <dgm:cxn modelId="{D5257933-F843-40DD-8A63-9549769D8CFB}" srcId="{B2546072-4DDB-48DD-93A4-2425865E6B07}" destId="{39962D88-730A-4A4B-AD13-76538C2D5E98}" srcOrd="0" destOrd="0" parTransId="{9A8E3D9C-70B5-419D-AA23-72D6DA61FD1E}" sibTransId="{8D57D4E9-6EC5-4D51-A664-DBBDB3704B6C}"/>
    <dgm:cxn modelId="{155ED036-EBFD-4D2E-AC1C-CCE64B680247}" srcId="{B2C5E3EB-88C6-408F-9DB1-F76CBD4275F4}" destId="{1F5DBEBE-2AD4-4973-982B-EB7BFD23D114}" srcOrd="0" destOrd="0" parTransId="{F276043E-0EF9-492C-B608-5AB3623127AB}" sibTransId="{170CBF61-6AD3-4BB5-8A04-0831CFDBAD0F}"/>
    <dgm:cxn modelId="{3D68C038-CFD4-476C-9EBC-F490013BF3F2}" srcId="{6F22E828-939D-4AE3-B6FA-81A4ABBCA6C2}" destId="{1984AB4A-68B3-4F55-98C2-730AB9B9993D}" srcOrd="1" destOrd="0" parTransId="{BDBC7215-C7DE-4BF6-8E4A-51B6835EA363}" sibTransId="{116659A3-0D4E-4681-8AF0-E72F0EA4B7AF}"/>
    <dgm:cxn modelId="{7BABF95C-0EC0-41A1-82D2-E1E83C006D94}" type="presOf" srcId="{FBE9A0D0-5011-4825-9F68-856149DDDDE7}" destId="{89088A93-1AA0-4621-B976-2A16ADDABF79}" srcOrd="1" destOrd="2" presId="urn:microsoft.com/office/officeart/2005/8/layout/cycle4"/>
    <dgm:cxn modelId="{A3E8B460-1833-4C7D-BA98-35107B08546C}" type="presOf" srcId="{9F112560-0A2D-4251-8088-80C941F7F567}" destId="{67C0EED4-4A27-4228-A7AE-F6C99E5D2F24}" srcOrd="0" destOrd="1" presId="urn:microsoft.com/office/officeart/2005/8/layout/cycle4"/>
    <dgm:cxn modelId="{AF383F43-FF56-467C-ACAD-1D4D13E5DDEC}" srcId="{6F22E828-939D-4AE3-B6FA-81A4ABBCA6C2}" destId="{E285A462-CFE9-4493-8711-1615EE2ED25F}" srcOrd="2" destOrd="0" parTransId="{63A68735-43B6-4A8D-A538-82669B5481D1}" sibTransId="{27413201-3612-4D45-AA1F-0FC4B5D2CBD7}"/>
    <dgm:cxn modelId="{3997B843-48DC-449B-A248-87640F7B2997}" type="presOf" srcId="{1984AB4A-68B3-4F55-98C2-730AB9B9993D}" destId="{810B27AA-E809-4C11-8B24-ADD4E13FB1D1}" srcOrd="1" destOrd="1" presId="urn:microsoft.com/office/officeart/2005/8/layout/cycle4"/>
    <dgm:cxn modelId="{2DE8F344-2C12-4550-A6D9-C4F207F17081}" type="presOf" srcId="{39962D88-730A-4A4B-AD13-76538C2D5E98}" destId="{89088A93-1AA0-4621-B976-2A16ADDABF79}" srcOrd="1" destOrd="0" presId="urn:microsoft.com/office/officeart/2005/8/layout/cycle4"/>
    <dgm:cxn modelId="{2E4BDA45-C0A7-4E33-A22A-32FD89F6B6CD}" type="presOf" srcId="{D530E9D6-6405-4CA0-99DD-05213C8B61E1}" destId="{34EE79BD-8491-4E87-B55F-ECEBA2BDE726}" srcOrd="1" destOrd="3" presId="urn:microsoft.com/office/officeart/2005/8/layout/cycle4"/>
    <dgm:cxn modelId="{CFA02A48-9915-4CEF-8B35-AD6CB29283C5}" type="presOf" srcId="{39962D88-730A-4A4B-AD13-76538C2D5E98}" destId="{67C0EED4-4A27-4228-A7AE-F6C99E5D2F24}" srcOrd="0" destOrd="0" presId="urn:microsoft.com/office/officeart/2005/8/layout/cycle4"/>
    <dgm:cxn modelId="{28329F69-AFA0-4360-9C9B-288CE43C80D4}" type="presOf" srcId="{67FC24F1-0E1D-4672-AA28-EEB131049158}" destId="{8B9E4E75-13BF-4215-974E-691F4982A3A3}" srcOrd="0" destOrd="0" presId="urn:microsoft.com/office/officeart/2005/8/layout/cycle4"/>
    <dgm:cxn modelId="{0D05E56B-6FD0-45B7-BF46-BF31586A0599}" srcId="{CD13BA8F-C1F3-4A22-B1D2-E4BB6786640E}" destId="{DC599CDE-C67F-4C9B-A7DE-3F5889938A05}" srcOrd="0" destOrd="0" parTransId="{CEB906F9-0A26-4B2B-878F-97E09601876E}" sibTransId="{F507FA90-2095-4282-A645-070B723A6294}"/>
    <dgm:cxn modelId="{C513C353-3AC1-4486-B30F-73A3855606BC}" type="presOf" srcId="{DC599CDE-C67F-4C9B-A7DE-3F5889938A05}" destId="{8C331CD0-BB4E-4045-AE93-0A256D21ED1B}" srcOrd="0" destOrd="0" presId="urn:microsoft.com/office/officeart/2005/8/layout/cycle4"/>
    <dgm:cxn modelId="{936C5E76-4FB3-4B57-ABCA-FCE5C82599BC}" type="presOf" srcId="{ADFE2651-2A0B-48CD-88D0-81E161D0E4A3}" destId="{34EE79BD-8491-4E87-B55F-ECEBA2BDE726}" srcOrd="1" destOrd="1" presId="urn:microsoft.com/office/officeart/2005/8/layout/cycle4"/>
    <dgm:cxn modelId="{D7337956-15B9-4FF1-A609-B50058A3EB70}" type="presOf" srcId="{B2546072-4DDB-48DD-93A4-2425865E6B07}" destId="{049C6871-8790-4924-906E-A36D079BACF2}" srcOrd="0" destOrd="0" presId="urn:microsoft.com/office/officeart/2005/8/layout/cycle4"/>
    <dgm:cxn modelId="{47667C56-1D0E-4DB0-BAE1-C9A379704804}" srcId="{6F22E828-939D-4AE3-B6FA-81A4ABBCA6C2}" destId="{544123E6-54A7-432B-9BD1-12BAD228D55B}" srcOrd="0" destOrd="0" parTransId="{90906A6A-7198-4001-9A9F-CBB69F3457B8}" sibTransId="{D42C7F40-E524-45D8-8C01-953E3D2914E7}"/>
    <dgm:cxn modelId="{5D811578-52A3-4845-A71D-5A640B1EF577}" srcId="{3687CE8C-C3CD-4357-93AD-AC97DAC69655}" destId="{DDAB2ABD-E723-4F96-8540-62CA0D153403}" srcOrd="0" destOrd="0" parTransId="{C76227E5-9A04-45B3-9625-E97BE4AB31DB}" sibTransId="{31126A57-0687-40AE-9903-78CA6DDDD614}"/>
    <dgm:cxn modelId="{8B5D2A7D-3C08-4EEA-91A3-16F1CA660111}" type="presOf" srcId="{9F112560-0A2D-4251-8088-80C941F7F567}" destId="{89088A93-1AA0-4621-B976-2A16ADDABF79}" srcOrd="1" destOrd="1" presId="urn:microsoft.com/office/officeart/2005/8/layout/cycle4"/>
    <dgm:cxn modelId="{164EA483-ABFF-4CC3-82F7-ADC3A9EA0B14}" type="presOf" srcId="{1984AB4A-68B3-4F55-98C2-730AB9B9993D}" destId="{51B13DDA-059A-45AA-B626-687017A4829E}" srcOrd="0" destOrd="1" presId="urn:microsoft.com/office/officeart/2005/8/layout/cycle4"/>
    <dgm:cxn modelId="{B75D1884-3CE6-4CAD-80D8-D6FC5B16D2CB}" type="presOf" srcId="{C4042FA7-ABE8-4B76-82E2-98C0B5DFC087}" destId="{8B9E4E75-13BF-4215-974E-691F4982A3A3}" srcOrd="0" destOrd="2" presId="urn:microsoft.com/office/officeart/2005/8/layout/cycle4"/>
    <dgm:cxn modelId="{B925BB86-BB4E-4C7F-BC83-CF5030654C69}" type="presOf" srcId="{E285A462-CFE9-4493-8711-1615EE2ED25F}" destId="{810B27AA-E809-4C11-8B24-ADD4E13FB1D1}" srcOrd="1" destOrd="2" presId="urn:microsoft.com/office/officeart/2005/8/layout/cycle4"/>
    <dgm:cxn modelId="{D2CA738C-6A39-4B98-B28D-4687987AB790}" srcId="{CD13BA8F-C1F3-4A22-B1D2-E4BB6786640E}" destId="{0555DB3C-66B6-4AF9-90FD-9563885A02DE}" srcOrd="2" destOrd="0" parTransId="{4AFD9812-A8B4-4323-AD66-34352C9E948C}" sibTransId="{347C2F9E-3DB2-462E-B9E9-8508DCF1F671}"/>
    <dgm:cxn modelId="{8C61FE92-6E6E-449B-98F5-16B1D977A5A6}" type="presOf" srcId="{C4042FA7-ABE8-4B76-82E2-98C0B5DFC087}" destId="{34EE79BD-8491-4E87-B55F-ECEBA2BDE726}" srcOrd="1" destOrd="2" presId="urn:microsoft.com/office/officeart/2005/8/layout/cycle4"/>
    <dgm:cxn modelId="{CA260996-5FC9-48F6-BD33-42435D8334BC}" srcId="{CD13BA8F-C1F3-4A22-B1D2-E4BB6786640E}" destId="{F7D2F7C5-0D34-4EC5-9F9A-7D82525ABF27}" srcOrd="3" destOrd="0" parTransId="{343C3CCF-1D54-4652-9847-E3D5E9AA1BFD}" sibTransId="{9EE86E41-108A-4153-8D42-1B9C57504F63}"/>
    <dgm:cxn modelId="{24E1429B-D1B1-4317-B4C7-C4BBF3E56AFC}" type="presOf" srcId="{6F22E828-939D-4AE3-B6FA-81A4ABBCA6C2}" destId="{E7DB8482-5EA9-4BA1-8B88-E9994A445C0B}" srcOrd="0" destOrd="0" presId="urn:microsoft.com/office/officeart/2005/8/layout/cycle4"/>
    <dgm:cxn modelId="{F045CE9E-6573-41A3-ABC2-C9D938BDE396}" srcId="{CD13BA8F-C1F3-4A22-B1D2-E4BB6786640E}" destId="{2F4FB1E4-AD0F-40EA-9CC1-3EE4887EB207}" srcOrd="5" destOrd="0" parTransId="{4788C9B9-9E8E-4F58-8410-B407B187E3E0}" sibTransId="{20AD746B-70FD-4548-9940-A30843DEA9BB}"/>
    <dgm:cxn modelId="{B9AE21A1-5621-4AD3-8317-C7F1AB594449}" srcId="{3687CE8C-C3CD-4357-93AD-AC97DAC69655}" destId="{330613CC-7601-4687-AAE6-DAA956A3AF4F}" srcOrd="6" destOrd="0" parTransId="{86867262-6DEF-403D-B7A8-7EA85D977FB2}" sibTransId="{22428F39-6CBB-4FD7-A5C1-B6B346A2BDFE}"/>
    <dgm:cxn modelId="{4624CAA1-D4EB-45D1-8A25-AA2336844F1C}" type="presOf" srcId="{544123E6-54A7-432B-9BD1-12BAD228D55B}" destId="{810B27AA-E809-4C11-8B24-ADD4E13FB1D1}" srcOrd="1" destOrd="0" presId="urn:microsoft.com/office/officeart/2005/8/layout/cycle4"/>
    <dgm:cxn modelId="{0AEF98A3-20C6-48D0-ADA7-FE3125C0D5D0}" type="presOf" srcId="{0555DB3C-66B6-4AF9-90FD-9563885A02DE}" destId="{F8A8DB75-760C-4AF0-8A4E-3AA0A602847C}" srcOrd="1" destOrd="2" presId="urn:microsoft.com/office/officeart/2005/8/layout/cycle4"/>
    <dgm:cxn modelId="{D86D58A6-8AC9-40EF-9EC1-445E05C09065}" srcId="{DDAB2ABD-E723-4F96-8540-62CA0D153403}" destId="{67FC24F1-0E1D-4672-AA28-EEB131049158}" srcOrd="0" destOrd="0" parTransId="{2CAE3F82-C81D-490D-ACFC-492AFD48F17F}" sibTransId="{3140B677-4845-458C-AD6C-2D775382C4B0}"/>
    <dgm:cxn modelId="{51B924AD-E41F-47C9-8003-C00039D1F875}" srcId="{BA368DCE-97DC-433D-9622-5AD7F37B8804}" destId="{4192D2D9-CF92-4125-964F-96AE863CD046}" srcOrd="0" destOrd="0" parTransId="{45BDF7AF-BFA0-48FF-B731-7C3477BE2703}" sibTransId="{6D9F942F-D4CE-4F94-BDB8-E15B7521C64B}"/>
    <dgm:cxn modelId="{0B7D9FB2-2B37-4865-887F-8432E426003B}" srcId="{3687CE8C-C3CD-4357-93AD-AC97DAC69655}" destId="{CD13BA8F-C1F3-4A22-B1D2-E4BB6786640E}" srcOrd="1" destOrd="0" parTransId="{FF98E1AB-378E-4628-AF15-B90065BDD6BF}" sibTransId="{31DCFA8A-8D53-4E35-AC48-511A3E6A379E}"/>
    <dgm:cxn modelId="{6C991BB9-F71A-401C-AE6A-BA0139D8EB26}" type="presOf" srcId="{A34136E2-19D7-47A8-A296-C439196C6DCA}" destId="{8C331CD0-BB4E-4045-AE93-0A256D21ED1B}" srcOrd="0" destOrd="1" presId="urn:microsoft.com/office/officeart/2005/8/layout/cycle4"/>
    <dgm:cxn modelId="{3866E8BD-1082-47C5-9628-CEE8D73F65F1}" srcId="{3687CE8C-C3CD-4357-93AD-AC97DAC69655}" destId="{B2C5E3EB-88C6-408F-9DB1-F76CBD4275F4}" srcOrd="7" destOrd="0" parTransId="{82CE9C38-4564-417A-B1D9-C64A3543E878}" sibTransId="{180F0540-6804-47E7-AFEB-5EDC4124D711}"/>
    <dgm:cxn modelId="{509D8EC0-D2F2-40C7-B757-D6A912E389ED}" type="presOf" srcId="{F7D2F7C5-0D34-4EC5-9F9A-7D82525ABF27}" destId="{8C331CD0-BB4E-4045-AE93-0A256D21ED1B}" srcOrd="0" destOrd="3" presId="urn:microsoft.com/office/officeart/2005/8/layout/cycle4"/>
    <dgm:cxn modelId="{1205B6C5-81DC-41E5-B645-BF1C5470FC24}" type="presOf" srcId="{2F4FB1E4-AD0F-40EA-9CC1-3EE4887EB207}" destId="{F8A8DB75-760C-4AF0-8A4E-3AA0A602847C}" srcOrd="1" destOrd="5" presId="urn:microsoft.com/office/officeart/2005/8/layout/cycle4"/>
    <dgm:cxn modelId="{006BF1CA-29AB-4744-9DDE-5B8D94C0A8F1}" srcId="{B2546072-4DDB-48DD-93A4-2425865E6B07}" destId="{9F112560-0A2D-4251-8088-80C941F7F567}" srcOrd="1" destOrd="0" parTransId="{1A6AA9E4-E75E-43D2-AD2C-4F54BCADDB6C}" sibTransId="{F5047777-F635-482B-8B13-B5614495B20C}"/>
    <dgm:cxn modelId="{7E6905D5-9EB2-4C68-BEE7-BBD7719B4DD4}" type="presOf" srcId="{3687CE8C-C3CD-4357-93AD-AC97DAC69655}" destId="{0EEE7970-23CB-410B-A44D-30FBB31C77ED}" srcOrd="0" destOrd="0" presId="urn:microsoft.com/office/officeart/2005/8/layout/cycle4"/>
    <dgm:cxn modelId="{720EB3D5-7124-4560-8502-5F9BE400C1B3}" srcId="{B2546072-4DDB-48DD-93A4-2425865E6B07}" destId="{FBE9A0D0-5011-4825-9F68-856149DDDDE7}" srcOrd="2" destOrd="0" parTransId="{73AC7E4B-CC85-45E6-9BCB-EA9A98AC67C0}" sibTransId="{983339DA-E400-4B42-824F-28D47C16DBAF}"/>
    <dgm:cxn modelId="{F6AB21D8-230B-4903-9137-6A34F404B0AE}" srcId="{3687CE8C-C3CD-4357-93AD-AC97DAC69655}" destId="{BA368DCE-97DC-433D-9622-5AD7F37B8804}" srcOrd="5" destOrd="0" parTransId="{363ED73D-9946-4ED6-85A5-93B11E060053}" sibTransId="{861B33F5-4EA6-4EAB-9006-1469C2BC433C}"/>
    <dgm:cxn modelId="{077DEFD8-9C09-4A04-9176-6EA477413423}" srcId="{DDAB2ABD-E723-4F96-8540-62CA0D153403}" destId="{ADFE2651-2A0B-48CD-88D0-81E161D0E4A3}" srcOrd="1" destOrd="0" parTransId="{35623269-DAA6-45B2-8146-31B1DA2DED5D}" sibTransId="{ABAC4DA9-6ED6-4FAD-A1BE-97165954F72C}"/>
    <dgm:cxn modelId="{46F17ADA-033C-4E70-9179-E3CC25567ED4}" type="presOf" srcId="{ADFE2651-2A0B-48CD-88D0-81E161D0E4A3}" destId="{8B9E4E75-13BF-4215-974E-691F4982A3A3}" srcOrd="0" destOrd="1" presId="urn:microsoft.com/office/officeart/2005/8/layout/cycle4"/>
    <dgm:cxn modelId="{753996E9-4692-48ED-BAF8-7E3674A4B780}" type="presOf" srcId="{2F4FB1E4-AD0F-40EA-9CC1-3EE4887EB207}" destId="{8C331CD0-BB4E-4045-AE93-0A256D21ED1B}" srcOrd="0" destOrd="5" presId="urn:microsoft.com/office/officeart/2005/8/layout/cycle4"/>
    <dgm:cxn modelId="{763F3EEA-0589-4C71-94B5-A84A86F4184A}" type="presOf" srcId="{60B6A5FA-5888-4772-A595-89D834342EDA}" destId="{F8A8DB75-760C-4AF0-8A4E-3AA0A602847C}" srcOrd="1" destOrd="4" presId="urn:microsoft.com/office/officeart/2005/8/layout/cycle4"/>
    <dgm:cxn modelId="{A43EAAEC-8F9B-45EF-9E5C-712CF0A47DB8}" type="presOf" srcId="{F7D2F7C5-0D34-4EC5-9F9A-7D82525ABF27}" destId="{F8A8DB75-760C-4AF0-8A4E-3AA0A602847C}" srcOrd="1" destOrd="3" presId="urn:microsoft.com/office/officeart/2005/8/layout/cycle4"/>
    <dgm:cxn modelId="{1BFB66ED-8D34-43D9-904B-158288418B4B}" type="presOf" srcId="{D530E9D6-6405-4CA0-99DD-05213C8B61E1}" destId="{8B9E4E75-13BF-4215-974E-691F4982A3A3}" srcOrd="0" destOrd="3" presId="urn:microsoft.com/office/officeart/2005/8/layout/cycle4"/>
    <dgm:cxn modelId="{BCA3B0F4-B61B-4E17-B8AB-EF099BB92602}" srcId="{DDAB2ABD-E723-4F96-8540-62CA0D153403}" destId="{C4042FA7-ABE8-4B76-82E2-98C0B5DFC087}" srcOrd="2" destOrd="0" parTransId="{E80C5945-1471-4AA1-8110-E257A85FFE76}" sibTransId="{9B8E046E-C4CD-416E-82C1-2C1A100CC4E1}"/>
    <dgm:cxn modelId="{5AF327F5-8DD9-424D-84AA-EB711C0414DD}" type="presOf" srcId="{67FC24F1-0E1D-4672-AA28-EEB131049158}" destId="{34EE79BD-8491-4E87-B55F-ECEBA2BDE726}" srcOrd="1" destOrd="0" presId="urn:microsoft.com/office/officeart/2005/8/layout/cycle4"/>
    <dgm:cxn modelId="{3EF1B9F5-99EE-46F0-B243-6D405B045896}" type="presOf" srcId="{DC599CDE-C67F-4C9B-A7DE-3F5889938A05}" destId="{F8A8DB75-760C-4AF0-8A4E-3AA0A602847C}" srcOrd="1" destOrd="0" presId="urn:microsoft.com/office/officeart/2005/8/layout/cycle4"/>
    <dgm:cxn modelId="{E8764DF6-20B5-4335-B61D-781E6C62C991}" type="presOf" srcId="{E285A462-CFE9-4493-8711-1615EE2ED25F}" destId="{51B13DDA-059A-45AA-B626-687017A4829E}" srcOrd="0" destOrd="2" presId="urn:microsoft.com/office/officeart/2005/8/layout/cycle4"/>
    <dgm:cxn modelId="{0D8606F7-25F7-49E6-8B7D-E9A0E8BF849C}" type="presOf" srcId="{CD13BA8F-C1F3-4A22-B1D2-E4BB6786640E}" destId="{C3F895BB-98C9-470E-ADBA-FFD8731095D7}" srcOrd="0" destOrd="0" presId="urn:microsoft.com/office/officeart/2005/8/layout/cycle4"/>
    <dgm:cxn modelId="{BACF1147-319A-441C-8E6F-73D6AD32C67D}" type="presParOf" srcId="{0EEE7970-23CB-410B-A44D-30FBB31C77ED}" destId="{E29DD107-5DE4-4538-A2E1-E8FC6DC49BF2}" srcOrd="0" destOrd="0" presId="urn:microsoft.com/office/officeart/2005/8/layout/cycle4"/>
    <dgm:cxn modelId="{362F0A7D-9F8F-40EE-A6B7-2A93E38E2C5E}" type="presParOf" srcId="{E29DD107-5DE4-4538-A2E1-E8FC6DC49BF2}" destId="{837C16F8-3AA5-43B7-AB5C-09A008046594}" srcOrd="0" destOrd="0" presId="urn:microsoft.com/office/officeart/2005/8/layout/cycle4"/>
    <dgm:cxn modelId="{452DABF5-E936-4B62-A52B-4969F7799E92}" type="presParOf" srcId="{837C16F8-3AA5-43B7-AB5C-09A008046594}" destId="{8B9E4E75-13BF-4215-974E-691F4982A3A3}" srcOrd="0" destOrd="0" presId="urn:microsoft.com/office/officeart/2005/8/layout/cycle4"/>
    <dgm:cxn modelId="{2BA298C8-7F8E-4C7E-9C5D-2CC93BE128F8}" type="presParOf" srcId="{837C16F8-3AA5-43B7-AB5C-09A008046594}" destId="{34EE79BD-8491-4E87-B55F-ECEBA2BDE726}" srcOrd="1" destOrd="0" presId="urn:microsoft.com/office/officeart/2005/8/layout/cycle4"/>
    <dgm:cxn modelId="{220B0E30-66D4-4CAF-B87B-4246F4D32568}" type="presParOf" srcId="{E29DD107-5DE4-4538-A2E1-E8FC6DC49BF2}" destId="{8F6F456B-A2B9-4D46-9BD4-161C3EE186E2}" srcOrd="1" destOrd="0" presId="urn:microsoft.com/office/officeart/2005/8/layout/cycle4"/>
    <dgm:cxn modelId="{F569EF87-3237-4E2F-AFA6-4CCCC8B9A17D}" type="presParOf" srcId="{8F6F456B-A2B9-4D46-9BD4-161C3EE186E2}" destId="{8C331CD0-BB4E-4045-AE93-0A256D21ED1B}" srcOrd="0" destOrd="0" presId="urn:microsoft.com/office/officeart/2005/8/layout/cycle4"/>
    <dgm:cxn modelId="{D92800EF-E130-4897-B802-22BFA7FDD45D}" type="presParOf" srcId="{8F6F456B-A2B9-4D46-9BD4-161C3EE186E2}" destId="{F8A8DB75-760C-4AF0-8A4E-3AA0A602847C}" srcOrd="1" destOrd="0" presId="urn:microsoft.com/office/officeart/2005/8/layout/cycle4"/>
    <dgm:cxn modelId="{EF8BAC24-D450-49C3-9755-BB9C082667F4}" type="presParOf" srcId="{E29DD107-5DE4-4538-A2E1-E8FC6DC49BF2}" destId="{1AC7C9B7-FFEB-477B-9580-EE2EE828C18C}" srcOrd="2" destOrd="0" presId="urn:microsoft.com/office/officeart/2005/8/layout/cycle4"/>
    <dgm:cxn modelId="{EA3F25A5-6394-4942-925C-B18D4DD2B92A}" type="presParOf" srcId="{1AC7C9B7-FFEB-477B-9580-EE2EE828C18C}" destId="{67C0EED4-4A27-4228-A7AE-F6C99E5D2F24}" srcOrd="0" destOrd="0" presId="urn:microsoft.com/office/officeart/2005/8/layout/cycle4"/>
    <dgm:cxn modelId="{0B24F46F-90F4-4E51-B821-D6E60F8CD028}" type="presParOf" srcId="{1AC7C9B7-FFEB-477B-9580-EE2EE828C18C}" destId="{89088A93-1AA0-4621-B976-2A16ADDABF79}" srcOrd="1" destOrd="0" presId="urn:microsoft.com/office/officeart/2005/8/layout/cycle4"/>
    <dgm:cxn modelId="{80AAB735-BD00-455B-819C-C7F32D8C7FBF}" type="presParOf" srcId="{E29DD107-5DE4-4538-A2E1-E8FC6DC49BF2}" destId="{E73A57C5-552C-49B3-90D6-0790FE58AE25}" srcOrd="3" destOrd="0" presId="urn:microsoft.com/office/officeart/2005/8/layout/cycle4"/>
    <dgm:cxn modelId="{D723F3A7-FBA8-418D-8B31-EF95AB3914A7}" type="presParOf" srcId="{E73A57C5-552C-49B3-90D6-0790FE58AE25}" destId="{51B13DDA-059A-45AA-B626-687017A4829E}" srcOrd="0" destOrd="0" presId="urn:microsoft.com/office/officeart/2005/8/layout/cycle4"/>
    <dgm:cxn modelId="{837FC411-5404-4EC2-B562-36A4CF86E914}" type="presParOf" srcId="{E73A57C5-552C-49B3-90D6-0790FE58AE25}" destId="{810B27AA-E809-4C11-8B24-ADD4E13FB1D1}" srcOrd="1" destOrd="0" presId="urn:microsoft.com/office/officeart/2005/8/layout/cycle4"/>
    <dgm:cxn modelId="{C16B67A3-1049-46A9-9A67-6B5CDE93E03A}" type="presParOf" srcId="{E29DD107-5DE4-4538-A2E1-E8FC6DC49BF2}" destId="{3411D2F5-D285-4E8A-AA44-57F143E71184}" srcOrd="4" destOrd="0" presId="urn:microsoft.com/office/officeart/2005/8/layout/cycle4"/>
    <dgm:cxn modelId="{43C7201D-E534-4F96-A9C4-70FF2FB3A98F}" type="presParOf" srcId="{0EEE7970-23CB-410B-A44D-30FBB31C77ED}" destId="{E3FACC9D-6894-4BBE-9CDB-870E60F27554}" srcOrd="1" destOrd="0" presId="urn:microsoft.com/office/officeart/2005/8/layout/cycle4"/>
    <dgm:cxn modelId="{091CB000-1F74-4D39-908F-15DFE9B4B9ED}" type="presParOf" srcId="{E3FACC9D-6894-4BBE-9CDB-870E60F27554}" destId="{22D87360-8D0B-4B7F-B92F-AD48F32E05CA}" srcOrd="0" destOrd="0" presId="urn:microsoft.com/office/officeart/2005/8/layout/cycle4"/>
    <dgm:cxn modelId="{BDC4D5B5-0107-43E2-B8F4-0D7A37457996}" type="presParOf" srcId="{E3FACC9D-6894-4BBE-9CDB-870E60F27554}" destId="{C3F895BB-98C9-470E-ADBA-FFD8731095D7}" srcOrd="1" destOrd="0" presId="urn:microsoft.com/office/officeart/2005/8/layout/cycle4"/>
    <dgm:cxn modelId="{8A2C27A3-BBE9-47EB-959B-362E5023AECB}" type="presParOf" srcId="{E3FACC9D-6894-4BBE-9CDB-870E60F27554}" destId="{049C6871-8790-4924-906E-A36D079BACF2}" srcOrd="2" destOrd="0" presId="urn:microsoft.com/office/officeart/2005/8/layout/cycle4"/>
    <dgm:cxn modelId="{F12E1480-AACD-48B3-853B-19C63892BE41}" type="presParOf" srcId="{E3FACC9D-6894-4BBE-9CDB-870E60F27554}" destId="{E7DB8482-5EA9-4BA1-8B88-E9994A445C0B}" srcOrd="3" destOrd="0" presId="urn:microsoft.com/office/officeart/2005/8/layout/cycle4"/>
    <dgm:cxn modelId="{889723E5-9E67-430C-A14F-6CE4405855C1}" type="presParOf" srcId="{E3FACC9D-6894-4BBE-9CDB-870E60F27554}" destId="{167899D0-C771-47CF-97EA-5E050E3FE9AA}" srcOrd="4" destOrd="0" presId="urn:microsoft.com/office/officeart/2005/8/layout/cycle4"/>
    <dgm:cxn modelId="{A92775A9-6F61-43A9-BC37-0770E87C9A77}" type="presParOf" srcId="{0EEE7970-23CB-410B-A44D-30FBB31C77ED}" destId="{DA153DF3-16C4-497B-BC48-ED909B1ED2D2}" srcOrd="2" destOrd="0" presId="urn:microsoft.com/office/officeart/2005/8/layout/cycle4"/>
    <dgm:cxn modelId="{F37CB949-ED98-49A8-966D-9CFF53621A46}" type="presParOf" srcId="{0EEE7970-23CB-410B-A44D-30FBB31C77ED}" destId="{200F18DA-E027-4B65-A0D1-AAB5178524B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7DFA5-0D68-4E65-B126-0B35F5C9C605}">
      <dsp:nvSpPr>
        <dsp:cNvPr id="0" name=""/>
        <dsp:cNvSpPr/>
      </dsp:nvSpPr>
      <dsp:spPr>
        <a:xfrm>
          <a:off x="3344432" y="1576751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Төрөл 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9851" y="1752170"/>
        <a:ext cx="846996" cy="846996"/>
      </dsp:txXfrm>
    </dsp:sp>
    <dsp:sp modelId="{256627E5-FAB8-4E38-B8EB-5A78763B9CC7}">
      <dsp:nvSpPr>
        <dsp:cNvPr id="0" name=""/>
        <dsp:cNvSpPr/>
      </dsp:nvSpPr>
      <dsp:spPr>
        <a:xfrm rot="16316190">
          <a:off x="3781136" y="1374699"/>
          <a:ext cx="377667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77667" y="1366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60527" y="1378926"/>
        <a:ext cx="18883" cy="18883"/>
      </dsp:txXfrm>
    </dsp:sp>
    <dsp:sp modelId="{DF485DA7-601D-492F-ACE2-94C4BE307717}">
      <dsp:nvSpPr>
        <dsp:cNvPr id="0" name=""/>
        <dsp:cNvSpPr/>
      </dsp:nvSpPr>
      <dsp:spPr>
        <a:xfrm>
          <a:off x="3397672" y="2150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Дагалднаар ажиллах, суралцах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3091" y="177569"/>
        <a:ext cx="846996" cy="846996"/>
      </dsp:txXfrm>
    </dsp:sp>
    <dsp:sp modelId="{09818A53-363E-4B68-A403-1E06CCE83B5F}">
      <dsp:nvSpPr>
        <dsp:cNvPr id="0" name=""/>
        <dsp:cNvSpPr/>
      </dsp:nvSpPr>
      <dsp:spPr>
        <a:xfrm rot="19800000">
          <a:off x="4437807" y="1772151"/>
          <a:ext cx="361558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61558" y="1366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09547" y="1776781"/>
        <a:ext cx="18077" cy="18077"/>
      </dsp:txXfrm>
    </dsp:sp>
    <dsp:sp modelId="{5BD45BFB-CA55-4310-BCC0-2957DC934AA8}">
      <dsp:nvSpPr>
        <dsp:cNvPr id="0" name=""/>
        <dsp:cNvSpPr/>
      </dsp:nvSpPr>
      <dsp:spPr>
        <a:xfrm>
          <a:off x="4694906" y="797055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Туршилтаар ажиллах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70325" y="972474"/>
        <a:ext cx="846996" cy="846996"/>
      </dsp:txXfrm>
    </dsp:sp>
    <dsp:sp modelId="{DF4FA0A3-EA6B-4580-8C48-5265BE896066}">
      <dsp:nvSpPr>
        <dsp:cNvPr id="0" name=""/>
        <dsp:cNvSpPr/>
      </dsp:nvSpPr>
      <dsp:spPr>
        <a:xfrm rot="1800000">
          <a:off x="4437807" y="2551847"/>
          <a:ext cx="361558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61558" y="1366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09547" y="2556478"/>
        <a:ext cx="18077" cy="18077"/>
      </dsp:txXfrm>
    </dsp:sp>
    <dsp:sp modelId="{69241A69-ECD5-40B1-AF18-9D7534D8F3D6}">
      <dsp:nvSpPr>
        <dsp:cNvPr id="0" name=""/>
        <dsp:cNvSpPr/>
      </dsp:nvSpPr>
      <dsp:spPr>
        <a:xfrm>
          <a:off x="4694906" y="2356448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Онцгой нөхцөл бүхий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70325" y="2531867"/>
        <a:ext cx="846996" cy="846996"/>
      </dsp:txXfrm>
    </dsp:sp>
    <dsp:sp modelId="{E6B0F7AA-DFD7-4ED1-BD12-B2E25E823E96}">
      <dsp:nvSpPr>
        <dsp:cNvPr id="0" name=""/>
        <dsp:cNvSpPr/>
      </dsp:nvSpPr>
      <dsp:spPr>
        <a:xfrm rot="5400000">
          <a:off x="3762570" y="2941696"/>
          <a:ext cx="361558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61558" y="1366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34311" y="2946326"/>
        <a:ext cx="18077" cy="18077"/>
      </dsp:txXfrm>
    </dsp:sp>
    <dsp:sp modelId="{06E2AE05-7627-491B-9FAC-BBD5603C4570}">
      <dsp:nvSpPr>
        <dsp:cNvPr id="0" name=""/>
        <dsp:cNvSpPr/>
      </dsp:nvSpPr>
      <dsp:spPr>
        <a:xfrm>
          <a:off x="3344432" y="3136144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Ажлын бүтэн бус 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9851" y="3311563"/>
        <a:ext cx="846996" cy="846996"/>
      </dsp:txXfrm>
    </dsp:sp>
    <dsp:sp modelId="{006235E0-153E-4015-AEAB-5401FD1FEBBE}">
      <dsp:nvSpPr>
        <dsp:cNvPr id="0" name=""/>
        <dsp:cNvSpPr/>
      </dsp:nvSpPr>
      <dsp:spPr>
        <a:xfrm rot="9000000">
          <a:off x="3087333" y="2551847"/>
          <a:ext cx="361558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61558" y="1366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59074" y="2556478"/>
        <a:ext cx="18077" cy="18077"/>
      </dsp:txXfrm>
    </dsp:sp>
    <dsp:sp modelId="{84313FE8-37F2-42B3-A830-8663293B03AB}">
      <dsp:nvSpPr>
        <dsp:cNvPr id="0" name=""/>
        <dsp:cNvSpPr/>
      </dsp:nvSpPr>
      <dsp:spPr>
        <a:xfrm>
          <a:off x="1993959" y="2356448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Гэрээсээ ажиллах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9378" y="2531867"/>
        <a:ext cx="846996" cy="846996"/>
      </dsp:txXfrm>
    </dsp:sp>
    <dsp:sp modelId="{4B851538-2981-4B5A-AC4F-CF53495A8E6F}">
      <dsp:nvSpPr>
        <dsp:cNvPr id="0" name=""/>
        <dsp:cNvSpPr/>
      </dsp:nvSpPr>
      <dsp:spPr>
        <a:xfrm rot="12600000">
          <a:off x="3087333" y="1772151"/>
          <a:ext cx="361558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61558" y="1366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259074" y="1776781"/>
        <a:ext cx="18077" cy="18077"/>
      </dsp:txXfrm>
    </dsp:sp>
    <dsp:sp modelId="{C43EB5B0-58A7-43D7-844D-E5B9628D0576}">
      <dsp:nvSpPr>
        <dsp:cNvPr id="0" name=""/>
        <dsp:cNvSpPr/>
      </dsp:nvSpPr>
      <dsp:spPr>
        <a:xfrm>
          <a:off x="1993959" y="797055"/>
          <a:ext cx="1197834" cy="119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400" b="1" kern="1200" dirty="0">
              <a:latin typeface="Arial" panose="020B0604020202020204" pitchFamily="34" charset="0"/>
              <a:cs typeface="Arial" panose="020B0604020202020204" pitchFamily="34" charset="0"/>
            </a:rPr>
            <a:t>Зайнаас ажиллах 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9378" y="972474"/>
        <a:ext cx="846996" cy="846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CD00A-931E-4813-8338-16AB50CB3424}">
      <dsp:nvSpPr>
        <dsp:cNvPr id="0" name=""/>
        <dsp:cNvSpPr/>
      </dsp:nvSpPr>
      <dsp:spPr>
        <a:xfrm>
          <a:off x="891" y="0"/>
          <a:ext cx="2317528" cy="4760257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900" kern="1200" dirty="0">
              <a:latin typeface="Arial" panose="020B0604020202020204" pitchFamily="34" charset="0"/>
              <a:cs typeface="Arial" panose="020B0604020202020204" pitchFamily="34" charset="0"/>
            </a:rPr>
            <a:t>Дагалднаар ажиллах 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1" y="0"/>
        <a:ext cx="2317528" cy="1428077"/>
      </dsp:txXfrm>
    </dsp:sp>
    <dsp:sp modelId="{8786F766-6D59-403C-B1A8-407F3C6FD4AC}">
      <dsp:nvSpPr>
        <dsp:cNvPr id="0" name=""/>
        <dsp:cNvSpPr/>
      </dsp:nvSpPr>
      <dsp:spPr>
        <a:xfrm>
          <a:off x="232644" y="1428193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Дадлага, ур чадвар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955" y="1448504"/>
        <a:ext cx="1813400" cy="652846"/>
      </dsp:txXfrm>
    </dsp:sp>
    <dsp:sp modelId="{2FE156B4-9A1F-4328-B9F5-86C197739FCE}">
      <dsp:nvSpPr>
        <dsp:cNvPr id="0" name=""/>
        <dsp:cNvSpPr/>
      </dsp:nvSpPr>
      <dsp:spPr>
        <a:xfrm>
          <a:off x="232644" y="2228349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3 сар /+3 сар/  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955" y="2248660"/>
        <a:ext cx="1813400" cy="652846"/>
      </dsp:txXfrm>
    </dsp:sp>
    <dsp:sp modelId="{EB59B249-8AF9-4FF1-8353-1B4ED51DF321}">
      <dsp:nvSpPr>
        <dsp:cNvPr id="0" name=""/>
        <dsp:cNvSpPr/>
      </dsp:nvSpPr>
      <dsp:spPr>
        <a:xfrm>
          <a:off x="232644" y="3028504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Нарийн мэргэжил 2 жил + 1 жил  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955" y="3048815"/>
        <a:ext cx="1813400" cy="652846"/>
      </dsp:txXfrm>
    </dsp:sp>
    <dsp:sp modelId="{7C66055C-19DE-4981-88CE-E65DBB1D1D1F}">
      <dsp:nvSpPr>
        <dsp:cNvPr id="0" name=""/>
        <dsp:cNvSpPr/>
      </dsp:nvSpPr>
      <dsp:spPr>
        <a:xfrm>
          <a:off x="232644" y="3828660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Үндсэн цалин –</a:t>
          </a: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70 хувь 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955" y="3848971"/>
        <a:ext cx="1813400" cy="652846"/>
      </dsp:txXfrm>
    </dsp:sp>
    <dsp:sp modelId="{5E27DD05-548E-4789-AC2A-DDB22630C792}">
      <dsp:nvSpPr>
        <dsp:cNvPr id="0" name=""/>
        <dsp:cNvSpPr/>
      </dsp:nvSpPr>
      <dsp:spPr>
        <a:xfrm>
          <a:off x="2492234" y="0"/>
          <a:ext cx="2317528" cy="4760257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900" kern="1200" dirty="0">
              <a:latin typeface="Arial" panose="020B0604020202020204" pitchFamily="34" charset="0"/>
              <a:cs typeface="Arial" panose="020B0604020202020204" pitchFamily="34" charset="0"/>
            </a:rPr>
            <a:t>Дагалднаар суралцах 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2234" y="0"/>
        <a:ext cx="2317528" cy="1428077"/>
      </dsp:txXfrm>
    </dsp:sp>
    <dsp:sp modelId="{CF9DC121-3F68-44FC-AD52-18856D0553D3}">
      <dsp:nvSpPr>
        <dsp:cNvPr id="0" name=""/>
        <dsp:cNvSpPr/>
      </dsp:nvSpPr>
      <dsp:spPr>
        <a:xfrm>
          <a:off x="2723987" y="1437147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Суралцах болон ажиллах цаг, ажлын дадлага, ур чадварын хөтөлбөр 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4298" y="1457458"/>
        <a:ext cx="1813400" cy="652846"/>
      </dsp:txXfrm>
    </dsp:sp>
    <dsp:sp modelId="{A176739C-BAE5-4375-84D4-553070C224CD}">
      <dsp:nvSpPr>
        <dsp:cNvPr id="0" name=""/>
        <dsp:cNvSpPr/>
      </dsp:nvSpPr>
      <dsp:spPr>
        <a:xfrm>
          <a:off x="2723987" y="2228349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НДШ- ХЭДС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4298" y="2248660"/>
        <a:ext cx="1813400" cy="652846"/>
      </dsp:txXfrm>
    </dsp:sp>
    <dsp:sp modelId="{268968FE-FC14-4925-B4D9-8A344385DA3E}">
      <dsp:nvSpPr>
        <dsp:cNvPr id="0" name=""/>
        <dsp:cNvSpPr/>
      </dsp:nvSpPr>
      <dsp:spPr>
        <a:xfrm>
          <a:off x="2723987" y="3028504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ХХДХ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4298" y="3048815"/>
        <a:ext cx="1813400" cy="652846"/>
      </dsp:txXfrm>
    </dsp:sp>
    <dsp:sp modelId="{B9B095E1-9B60-4E47-85C7-0CC7B5931C1C}">
      <dsp:nvSpPr>
        <dsp:cNvPr id="0" name=""/>
        <dsp:cNvSpPr/>
      </dsp:nvSpPr>
      <dsp:spPr>
        <a:xfrm>
          <a:off x="2723987" y="3828660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Танилцах дадлага - бусад хууль тогтоомж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4298" y="3848971"/>
        <a:ext cx="1813400" cy="652846"/>
      </dsp:txXfrm>
    </dsp:sp>
    <dsp:sp modelId="{16345B88-B9E1-4975-893B-E56348836D5B}">
      <dsp:nvSpPr>
        <dsp:cNvPr id="0" name=""/>
        <dsp:cNvSpPr/>
      </dsp:nvSpPr>
      <dsp:spPr>
        <a:xfrm>
          <a:off x="4983577" y="0"/>
          <a:ext cx="2317528" cy="4760257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900" kern="1200" dirty="0">
              <a:latin typeface="Arial" panose="020B0604020202020204" pitchFamily="34" charset="0"/>
              <a:cs typeface="Arial" panose="020B0604020202020204" pitchFamily="34" charset="0"/>
            </a:rPr>
            <a:t>Туршилтаар ажиллах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3577" y="0"/>
        <a:ext cx="2317528" cy="1428077"/>
      </dsp:txXfrm>
    </dsp:sp>
    <dsp:sp modelId="{6D24ECBF-0773-4559-AC96-83B8D01F3275}">
      <dsp:nvSpPr>
        <dsp:cNvPr id="0" name=""/>
        <dsp:cNvSpPr/>
      </dsp:nvSpPr>
      <dsp:spPr>
        <a:xfrm>
          <a:off x="5215330" y="1428193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Тухайн ажлын байранд тэнцэх эсэх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5641" y="1448504"/>
        <a:ext cx="1813400" cy="652846"/>
      </dsp:txXfrm>
    </dsp:sp>
    <dsp:sp modelId="{F3B7C97D-7671-4EC0-A247-BB792EC03A46}">
      <dsp:nvSpPr>
        <dsp:cNvPr id="0" name=""/>
        <dsp:cNvSpPr/>
      </dsp:nvSpPr>
      <dsp:spPr>
        <a:xfrm>
          <a:off x="5215330" y="2228349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3 сар /+3 сар/  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5641" y="2248660"/>
        <a:ext cx="1813400" cy="652846"/>
      </dsp:txXfrm>
    </dsp:sp>
    <dsp:sp modelId="{472E8079-F825-4B05-9F05-4A871D10A9B6}">
      <dsp:nvSpPr>
        <dsp:cNvPr id="0" name=""/>
        <dsp:cNvSpPr/>
      </dsp:nvSpPr>
      <dsp:spPr>
        <a:xfrm>
          <a:off x="5215330" y="3028504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Үндсэн цалин адил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5641" y="3048815"/>
        <a:ext cx="1813400" cy="652846"/>
      </dsp:txXfrm>
    </dsp:sp>
    <dsp:sp modelId="{D6B078D0-4A5D-46D1-9B06-CB6AD873F498}">
      <dsp:nvSpPr>
        <dsp:cNvPr id="0" name=""/>
        <dsp:cNvSpPr/>
      </dsp:nvSpPr>
      <dsp:spPr>
        <a:xfrm>
          <a:off x="5215330" y="3828660"/>
          <a:ext cx="1854022" cy="6934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kern="1200" dirty="0">
              <a:latin typeface="Arial" panose="020B0604020202020204" pitchFamily="34" charset="0"/>
              <a:cs typeface="Arial" panose="020B0604020202020204" pitchFamily="34" charset="0"/>
            </a:rPr>
            <a:t>Хугацаатай х/гэрээний зарим төрөлд байгуулахгүй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35641" y="3848971"/>
        <a:ext cx="1813400" cy="6528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4488F-750B-48A7-B37E-0B1915CB2E03}">
      <dsp:nvSpPr>
        <dsp:cNvPr id="0" name=""/>
        <dsp:cNvSpPr/>
      </dsp:nvSpPr>
      <dsp:spPr>
        <a:xfrm>
          <a:off x="3366" y="0"/>
          <a:ext cx="3238806" cy="386233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kern="1200" dirty="0">
              <a:latin typeface="Arial" panose="020B0604020202020204" pitchFamily="34" charset="0"/>
              <a:cs typeface="Arial" panose="020B0604020202020204" pitchFamily="34" charset="0"/>
            </a:rPr>
            <a:t>Онцгой нөхцөл бүхий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66" y="0"/>
        <a:ext cx="3238806" cy="1158699"/>
      </dsp:txXfrm>
    </dsp:sp>
    <dsp:sp modelId="{BFD4219F-40D0-4F9E-A74F-51F8544552ED}">
      <dsp:nvSpPr>
        <dsp:cNvPr id="0" name=""/>
        <dsp:cNvSpPr/>
      </dsp:nvSpPr>
      <dsp:spPr>
        <a:xfrm>
          <a:off x="327247" y="1159029"/>
          <a:ext cx="2591045" cy="7587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800" kern="1200" dirty="0">
              <a:latin typeface="Arial" panose="020B0604020202020204" pitchFamily="34" charset="0"/>
              <a:cs typeface="Arial" panose="020B0604020202020204" pitchFamily="34" charset="0"/>
            </a:rPr>
            <a:t>Гүйцэтгэх түвшин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471" y="1181253"/>
        <a:ext cx="2546597" cy="714345"/>
      </dsp:txXfrm>
    </dsp:sp>
    <dsp:sp modelId="{4D94D475-2EC9-4FE2-AC4F-B834E9D87019}">
      <dsp:nvSpPr>
        <dsp:cNvPr id="0" name=""/>
        <dsp:cNvSpPr/>
      </dsp:nvSpPr>
      <dsp:spPr>
        <a:xfrm>
          <a:off x="327247" y="2034561"/>
          <a:ext cx="2591045" cy="7587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800" kern="1200" dirty="0">
              <a:latin typeface="Arial" panose="020B0604020202020204" pitchFamily="34" charset="0"/>
              <a:cs typeface="Arial" panose="020B0604020202020204" pitchFamily="34" charset="0"/>
            </a:rPr>
            <a:t>Ажлын эцсийн үр дүн, дүгнэх журам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471" y="2056785"/>
        <a:ext cx="2546597" cy="714345"/>
      </dsp:txXfrm>
    </dsp:sp>
    <dsp:sp modelId="{0C9FE8CC-8BFC-4CD6-95DE-F2AEEA041D6B}">
      <dsp:nvSpPr>
        <dsp:cNvPr id="0" name=""/>
        <dsp:cNvSpPr/>
      </dsp:nvSpPr>
      <dsp:spPr>
        <a:xfrm>
          <a:off x="327247" y="2910092"/>
          <a:ext cx="2591045" cy="7587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800" kern="1200" dirty="0">
              <a:latin typeface="Arial" panose="020B0604020202020204" pitchFamily="34" charset="0"/>
              <a:cs typeface="Arial" panose="020B0604020202020204" pitchFamily="34" charset="0"/>
            </a:rPr>
            <a:t>Урамшуулал, хангамж, хөнгөлөлт, хувь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9471" y="2932316"/>
        <a:ext cx="2546597" cy="714345"/>
      </dsp:txXfrm>
    </dsp:sp>
    <dsp:sp modelId="{CF7E8D0F-37DF-4424-A2F3-FF58A605A32E}">
      <dsp:nvSpPr>
        <dsp:cNvPr id="0" name=""/>
        <dsp:cNvSpPr/>
      </dsp:nvSpPr>
      <dsp:spPr>
        <a:xfrm>
          <a:off x="3485084" y="0"/>
          <a:ext cx="3238806" cy="386233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kern="1200" dirty="0">
              <a:latin typeface="Arial" panose="020B0604020202020204" pitchFamily="34" charset="0"/>
              <a:cs typeface="Arial" panose="020B0604020202020204" pitchFamily="34" charset="0"/>
            </a:rPr>
            <a:t>Ажлын бүтэн бус цагаар ажиллах 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5084" y="0"/>
        <a:ext cx="3238806" cy="1158699"/>
      </dsp:txXfrm>
    </dsp:sp>
    <dsp:sp modelId="{81EF0B23-16C9-413C-94BC-6BFB1DD50CB5}">
      <dsp:nvSpPr>
        <dsp:cNvPr id="0" name=""/>
        <dsp:cNvSpPr/>
      </dsp:nvSpPr>
      <dsp:spPr>
        <a:xfrm>
          <a:off x="3808964" y="1159831"/>
          <a:ext cx="2591045" cy="11645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800" kern="1200" dirty="0">
              <a:latin typeface="Arial" panose="020B0604020202020204" pitchFamily="34" charset="0"/>
              <a:cs typeface="Arial" panose="020B0604020202020204" pitchFamily="34" charset="0"/>
            </a:rPr>
            <a:t>Ажиллах өдөр, цаг, ажил эхлэх, дуусах хугацаа </a:t>
          </a:r>
        </a:p>
      </dsp:txBody>
      <dsp:txXfrm>
        <a:off x="3843072" y="1193939"/>
        <a:ext cx="2522829" cy="1096330"/>
      </dsp:txXfrm>
    </dsp:sp>
    <dsp:sp modelId="{351D49D9-1DCC-42BF-973B-51EA79878DDC}">
      <dsp:nvSpPr>
        <dsp:cNvPr id="0" name=""/>
        <dsp:cNvSpPr/>
      </dsp:nvSpPr>
      <dsp:spPr>
        <a:xfrm>
          <a:off x="3808964" y="2503538"/>
          <a:ext cx="2591045" cy="11645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800" kern="1200" dirty="0">
              <a:latin typeface="Arial" panose="020B0604020202020204" pitchFamily="34" charset="0"/>
              <a:cs typeface="Arial" panose="020B0604020202020204" pitchFamily="34" charset="0"/>
            </a:rPr>
            <a:t>Түр ажил, үүрэг гүйцэтгүүлсэн бол цалин хөлсийг тухай бүр олгох </a:t>
          </a:r>
        </a:p>
      </dsp:txBody>
      <dsp:txXfrm>
        <a:off x="3843072" y="2537646"/>
        <a:ext cx="2522829" cy="1096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32778-48EF-49B2-A1AF-676E195A049E}">
      <dsp:nvSpPr>
        <dsp:cNvPr id="0" name=""/>
        <dsp:cNvSpPr/>
      </dsp:nvSpPr>
      <dsp:spPr>
        <a:xfrm>
          <a:off x="0" y="0"/>
          <a:ext cx="7274972" cy="2255866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619" tIns="458216" rIns="564619" bIns="156464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Ажил олгогчийн ажлын байрны өөр газарт 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Ажил олгогч, эсхүл өөрийн байранд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Гүйцэтгэх ажил, хүлээлгэн өгөх хугацаа, цалин хөлс</a:t>
          </a: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г.м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7274972" cy="2255866"/>
      </dsp:txXfrm>
    </dsp:sp>
    <dsp:sp modelId="{25AAB4CD-5811-4B14-B1D6-1BA328381313}">
      <dsp:nvSpPr>
        <dsp:cNvPr id="0" name=""/>
        <dsp:cNvSpPr/>
      </dsp:nvSpPr>
      <dsp:spPr>
        <a:xfrm>
          <a:off x="312474" y="0"/>
          <a:ext cx="5092480" cy="5723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84" tIns="0" rIns="19248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Гэрээсээ ажиллах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416" y="27942"/>
        <a:ext cx="5036596" cy="516505"/>
      </dsp:txXfrm>
    </dsp:sp>
    <dsp:sp modelId="{4B5449D7-C053-4427-BC2B-E77D69A2C0F7}">
      <dsp:nvSpPr>
        <dsp:cNvPr id="0" name=""/>
        <dsp:cNvSpPr/>
      </dsp:nvSpPr>
      <dsp:spPr>
        <a:xfrm>
          <a:off x="0" y="2737448"/>
          <a:ext cx="7274972" cy="1722282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619" tIns="458216" rIns="564619" bIns="156464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Цахимаар байнга, хэсэгчлэн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737448"/>
        <a:ext cx="7274972" cy="1722282"/>
      </dsp:txXfrm>
    </dsp:sp>
    <dsp:sp modelId="{A8FC2CA7-6BEF-469E-A2DB-B466FD0CF5DD}">
      <dsp:nvSpPr>
        <dsp:cNvPr id="0" name=""/>
        <dsp:cNvSpPr/>
      </dsp:nvSpPr>
      <dsp:spPr>
        <a:xfrm>
          <a:off x="312474" y="2475203"/>
          <a:ext cx="4965524" cy="82100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84" tIns="0" rIns="192484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200" kern="1200" dirty="0">
              <a:latin typeface="Arial" panose="020B0604020202020204" pitchFamily="34" charset="0"/>
              <a:cs typeface="Arial" panose="020B0604020202020204" pitchFamily="34" charset="0"/>
            </a:rPr>
            <a:t>Зайнаас</a:t>
          </a:r>
          <a:r>
            <a:rPr lang="mn-MN" sz="2200" kern="1200" baseline="0" dirty="0">
              <a:latin typeface="Arial" panose="020B0604020202020204" pitchFamily="34" charset="0"/>
              <a:cs typeface="Arial" panose="020B0604020202020204" pitchFamily="34" charset="0"/>
            </a:rPr>
            <a:t> ажиллах 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552" y="2515281"/>
        <a:ext cx="4885368" cy="7408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0EED4-4A27-4228-A7AE-F6C99E5D2F24}">
      <dsp:nvSpPr>
        <dsp:cNvPr id="0" name=""/>
        <dsp:cNvSpPr/>
      </dsp:nvSpPr>
      <dsp:spPr>
        <a:xfrm>
          <a:off x="4970198" y="2292367"/>
          <a:ext cx="2668851" cy="1275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Захиран зарцуулах</a:t>
          </a:r>
          <a:endParaRPr lang="en-US" sz="11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Бусдад шилжүүлэх шийдвэр гаргах </a:t>
          </a:r>
          <a:endParaRPr lang="en-US" sz="11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Хамгаалах, хадгалах чиг үүрэг</a:t>
          </a:r>
          <a:endParaRPr lang="en-US" sz="11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875" y="2639308"/>
        <a:ext cx="1812152" cy="900712"/>
      </dsp:txXfrm>
    </dsp:sp>
    <dsp:sp modelId="{51B13DDA-059A-45AA-B626-687017A4829E}">
      <dsp:nvSpPr>
        <dsp:cNvPr id="0" name=""/>
        <dsp:cNvSpPr/>
      </dsp:nvSpPr>
      <dsp:spPr>
        <a:xfrm>
          <a:off x="166774" y="2234360"/>
          <a:ext cx="2418016" cy="11831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Онцгой нөхцөл бүхий ХГ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Шаардлагатай гэж үзвэл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Хадгалах, харьцах журам –Ажил олгогч</a:t>
          </a:r>
          <a:endParaRPr lang="en-US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mn-MN" sz="11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763" y="2556124"/>
        <a:ext cx="1640633" cy="835347"/>
      </dsp:txXfrm>
    </dsp:sp>
    <dsp:sp modelId="{8C331CD0-BB4E-4045-AE93-0A256D21ED1B}">
      <dsp:nvSpPr>
        <dsp:cNvPr id="0" name=""/>
        <dsp:cNvSpPr/>
      </dsp:nvSpPr>
      <dsp:spPr>
        <a:xfrm>
          <a:off x="4349228" y="27294"/>
          <a:ext cx="3289821" cy="13495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Хэлбэр, хугацаа, олговрын хэмжээ, а/б хадгалах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Зардлын хэмжээ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Талуудын хүлээх эрх, үүрэг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3-ээс ихгүй байна.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65820" y="56940"/>
        <a:ext cx="2243583" cy="952894"/>
      </dsp:txXfrm>
    </dsp:sp>
    <dsp:sp modelId="{8B9E4E75-13BF-4215-974E-691F4982A3A3}">
      <dsp:nvSpPr>
        <dsp:cNvPr id="0" name=""/>
        <dsp:cNvSpPr/>
      </dsp:nvSpPr>
      <dsp:spPr>
        <a:xfrm>
          <a:off x="0" y="-31144"/>
          <a:ext cx="3509206" cy="14500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Үйлдвэрлэл, бизнесийн  нууц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Шууд өрсөлдөх, эсхүл өөрөө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 жилээс дээшгүй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Цалин хөлснийх нь 50-аас доошгүй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52" y="708"/>
        <a:ext cx="2392740" cy="1023808"/>
      </dsp:txXfrm>
    </dsp:sp>
    <dsp:sp modelId="{22D87360-8D0B-4B7F-B92F-AD48F32E05CA}">
      <dsp:nvSpPr>
        <dsp:cNvPr id="0" name=""/>
        <dsp:cNvSpPr/>
      </dsp:nvSpPr>
      <dsp:spPr>
        <a:xfrm>
          <a:off x="2247401" y="224074"/>
          <a:ext cx="1536635" cy="153663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Үл өрсөлдөх гэрээ 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7471" y="674144"/>
        <a:ext cx="1086565" cy="1086565"/>
      </dsp:txXfrm>
    </dsp:sp>
    <dsp:sp modelId="{C3F895BB-98C9-470E-ADBA-FFD8731095D7}">
      <dsp:nvSpPr>
        <dsp:cNvPr id="0" name=""/>
        <dsp:cNvSpPr/>
      </dsp:nvSpPr>
      <dsp:spPr>
        <a:xfrm rot="5400000">
          <a:off x="3855013" y="224074"/>
          <a:ext cx="1536635" cy="153663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Сургалтын гэрээ 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US" sz="1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55013" y="674144"/>
        <a:ext cx="1086565" cy="1086565"/>
      </dsp:txXfrm>
    </dsp:sp>
    <dsp:sp modelId="{049C6871-8790-4924-906E-A36D079BACF2}">
      <dsp:nvSpPr>
        <dsp:cNvPr id="0" name=""/>
        <dsp:cNvSpPr/>
      </dsp:nvSpPr>
      <dsp:spPr>
        <a:xfrm rot="10800000">
          <a:off x="3855013" y="1831686"/>
          <a:ext cx="1536635" cy="153663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Эд хөрөнгийн бүрэн хариуцлагын гэрээ 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 rot="10800000">
        <a:off x="3855013" y="1831686"/>
        <a:ext cx="1086565" cy="1086565"/>
      </dsp:txXfrm>
    </dsp:sp>
    <dsp:sp modelId="{E7DB8482-5EA9-4BA1-8B88-E9994A445C0B}">
      <dsp:nvSpPr>
        <dsp:cNvPr id="0" name=""/>
        <dsp:cNvSpPr/>
      </dsp:nvSpPr>
      <dsp:spPr>
        <a:xfrm rot="16200000">
          <a:off x="2247401" y="1831686"/>
          <a:ext cx="1536635" cy="153663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Нууцын гэрээ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нөхцөл</a:t>
          </a:r>
          <a:r>
            <a:rPr lang="en-US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mn-MN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697471" y="1831686"/>
        <a:ext cx="1086565" cy="1086565"/>
      </dsp:txXfrm>
    </dsp:sp>
    <dsp:sp modelId="{DA153DF3-16C4-497B-BC48-ED909B1ED2D2}">
      <dsp:nvSpPr>
        <dsp:cNvPr id="0" name=""/>
        <dsp:cNvSpPr/>
      </dsp:nvSpPr>
      <dsp:spPr>
        <a:xfrm>
          <a:off x="3554251" y="1476805"/>
          <a:ext cx="530547" cy="46134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F18DA-E027-4B65-A0D1-AAB5178524BC}">
      <dsp:nvSpPr>
        <dsp:cNvPr id="0" name=""/>
        <dsp:cNvSpPr/>
      </dsp:nvSpPr>
      <dsp:spPr>
        <a:xfrm rot="10800000">
          <a:off x="3554251" y="1654246"/>
          <a:ext cx="530547" cy="46134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8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3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6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25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225C-3C5E-4F8F-B9E9-79656EAE7EA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5BE7-DF5F-4DB1-ADE7-8B0B53757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7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E358E-B517-42BC-A6DD-52C8876C4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69" y="394899"/>
            <a:ext cx="1959782" cy="1469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214" y="2491328"/>
            <a:ext cx="6433653" cy="1489523"/>
          </a:xfrm>
        </p:spPr>
        <p:txBody>
          <a:bodyPr>
            <a:noAutofit/>
          </a:bodyPr>
          <a:lstStyle/>
          <a:p>
            <a:r>
              <a:rPr lang="mn-MN" sz="4000" dirty="0"/>
              <a:t>Хөдөлмөрийн гэрээний төрөл, түүний нэмэлт нөхцөл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923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968" y="227226"/>
            <a:ext cx="7368301" cy="807922"/>
          </a:xfrm>
        </p:spPr>
        <p:txBody>
          <a:bodyPr>
            <a:noAutofit/>
          </a:bodyPr>
          <a:lstStyle/>
          <a:p>
            <a:pPr algn="ctr"/>
            <a:r>
              <a:rPr lang="mn-MN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гэрээний нэмэлт нөхцөл 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16CAB7B-F647-4595-9683-2496B1699B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308211"/>
              </p:ext>
            </p:extLst>
          </p:nvPr>
        </p:nvGraphicFramePr>
        <p:xfrm>
          <a:off x="1209675" y="2082262"/>
          <a:ext cx="7639050" cy="3592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350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40A2-8D92-4C00-91A4-71E0B93D2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439" y="2664524"/>
            <a:ext cx="7886700" cy="4351338"/>
          </a:xfrm>
        </p:spPr>
        <p:txBody>
          <a:bodyPr/>
          <a:lstStyle/>
          <a:p>
            <a:r>
              <a:rPr lang="mn-M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АНХААРАЛ ТАВЬСАНД БАЯРЛАЛАА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8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E005BF-962B-4722-BE9F-DE3897EA8731}"/>
              </a:ext>
            </a:extLst>
          </p:cNvPr>
          <p:cNvSpPr/>
          <p:nvPr/>
        </p:nvSpPr>
        <p:spPr>
          <a:xfrm>
            <a:off x="1457386" y="316577"/>
            <a:ext cx="607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ГЭРЭЭНИЙ ХУГАЦАА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8A07FE-A0F4-4174-891D-B0368DD3657E}"/>
              </a:ext>
            </a:extLst>
          </p:cNvPr>
          <p:cNvSpPr/>
          <p:nvPr/>
        </p:nvSpPr>
        <p:spPr>
          <a:xfrm>
            <a:off x="1166070" y="1300024"/>
            <a:ext cx="7508146" cy="460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дагалднаар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ажиллуулах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туршилтын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хугацаагаар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ажиллуулах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улирлын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шинжтэй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гүйцэтгүүлэх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ажлын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байр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хадгалагдаж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байгаа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ажилтны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оронд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ажиллуулах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түр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ажлын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байранд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ажиллуулах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санхүүжилт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хийгдэх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ажлын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цар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хүрээтэй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холбоотой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цаг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хугацаагаар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хязгаарлагдсан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ажил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үүрэг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гүйцэтгүүлэх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12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9024-6C9D-4873-8825-A0DC041B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883" y="-87880"/>
            <a:ext cx="7886700" cy="1325563"/>
          </a:xfrm>
        </p:spPr>
        <p:txBody>
          <a:bodyPr>
            <a:normAutofit/>
          </a:bodyPr>
          <a:lstStyle/>
          <a:p>
            <a:r>
              <a:rPr lang="mn-MN" sz="2800" b="1" dirty="0"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28143A-0600-4B2D-A258-146B2C2BF3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133953"/>
              </p:ext>
            </p:extLst>
          </p:nvPr>
        </p:nvGraphicFramePr>
        <p:xfrm>
          <a:off x="704150" y="148167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758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64" y="319102"/>
            <a:ext cx="6072188" cy="465921"/>
          </a:xfrm>
        </p:spPr>
        <p:txBody>
          <a:bodyPr>
            <a:noAutofit/>
          </a:bodyPr>
          <a:lstStyle/>
          <a:p>
            <a:pPr algn="ctr"/>
            <a:r>
              <a:rPr lang="mn-MN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 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02" y="2096560"/>
            <a:ext cx="7468046" cy="3240725"/>
          </a:xfrm>
        </p:spPr>
        <p:txBody>
          <a:bodyPr anchor="t"/>
          <a:lstStyle/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59602377"/>
              </p:ext>
            </p:extLst>
          </p:nvPr>
        </p:nvGraphicFramePr>
        <p:xfrm>
          <a:off x="1232402" y="1326777"/>
          <a:ext cx="7301998" cy="4760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236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402" y="248403"/>
            <a:ext cx="6072188" cy="674081"/>
          </a:xfrm>
        </p:spPr>
        <p:txBody>
          <a:bodyPr>
            <a:normAutofit/>
          </a:bodyPr>
          <a:lstStyle/>
          <a:p>
            <a:pPr algn="ctr"/>
            <a:r>
              <a:rPr lang="mn-MN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 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02" y="2096560"/>
            <a:ext cx="7468046" cy="3240725"/>
          </a:xfrm>
        </p:spPr>
        <p:txBody>
          <a:bodyPr anchor="t"/>
          <a:lstStyle/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0" y="1818652"/>
          <a:ext cx="6506910" cy="364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74242504"/>
              </p:ext>
            </p:extLst>
          </p:nvPr>
        </p:nvGraphicFramePr>
        <p:xfrm>
          <a:off x="1493377" y="1901973"/>
          <a:ext cx="6727258" cy="3862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3879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54" y="547243"/>
            <a:ext cx="6071649" cy="594733"/>
          </a:xfrm>
        </p:spPr>
        <p:txBody>
          <a:bodyPr>
            <a:normAutofit fontScale="90000"/>
          </a:bodyPr>
          <a:lstStyle/>
          <a:p>
            <a:pPr algn="ctr"/>
            <a:r>
              <a:rPr lang="mn-MN" sz="31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</a:t>
            </a:r>
            <a:br>
              <a:rPr lang="mn-MN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02" y="2096560"/>
            <a:ext cx="7468046" cy="3240725"/>
          </a:xfrm>
        </p:spPr>
        <p:txBody>
          <a:bodyPr anchor="t"/>
          <a:lstStyle/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498363" y="1962719"/>
          <a:ext cx="6506910" cy="364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4818908"/>
              </p:ext>
            </p:extLst>
          </p:nvPr>
        </p:nvGraphicFramePr>
        <p:xfrm>
          <a:off x="1331146" y="1658415"/>
          <a:ext cx="7274972" cy="446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7366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824" y="206458"/>
            <a:ext cx="7547667" cy="807922"/>
          </a:xfrm>
        </p:spPr>
        <p:txBody>
          <a:bodyPr>
            <a:noAutofit/>
          </a:bodyPr>
          <a:lstStyle/>
          <a:p>
            <a:pPr algn="ctr"/>
            <a:r>
              <a:rPr lang="mn-MN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Иргэд хоорондын хөдөлмөрийн гэрээ 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268" y="1425439"/>
            <a:ext cx="7235223" cy="3253643"/>
          </a:xfrm>
        </p:spPr>
        <p:txBody>
          <a:bodyPr anchor="t">
            <a:noAutofit/>
          </a:bodyPr>
          <a:lstStyle/>
          <a:p>
            <a:pPr>
              <a:lnSpc>
                <a:spcPct val="17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Ажил, амралтын цаг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Цалин хөлс олгох хугацаа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Ажилтан ажил үүргээ гүйцэтгэх байршил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Харилцан тохиролцсон бусад. </a:t>
            </a:r>
          </a:p>
          <a:p>
            <a:pPr>
              <a:lnSpc>
                <a:spcPct val="17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Аймаг, дүүргийн хөдөлмөрийн хэлтэс, сумын ЗДТГ зөвлөгөө өгч, бүртгэх</a:t>
            </a:r>
          </a:p>
          <a:p>
            <a:pPr>
              <a:lnSpc>
                <a:spcPct val="17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Туслах малчин, гэрийн үйлчилгээний ажилтан хөдөлмөрийн гэрээ байгуулах </a:t>
            </a:r>
          </a:p>
          <a:p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92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115" y="149805"/>
            <a:ext cx="6072188" cy="807922"/>
          </a:xfrm>
        </p:spPr>
        <p:txBody>
          <a:bodyPr>
            <a:noAutofit/>
          </a:bodyPr>
          <a:lstStyle/>
          <a:p>
            <a:pPr algn="ctr"/>
            <a:r>
              <a:rPr lang="mn-MN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Ажиллах хүч нийлүүлэх гэрээ</a:t>
            </a:r>
            <a:endParaRPr lang="en-US" sz="3200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972945"/>
              </p:ext>
            </p:extLst>
          </p:nvPr>
        </p:nvGraphicFramePr>
        <p:xfrm>
          <a:off x="845343" y="1790472"/>
          <a:ext cx="7756587" cy="3729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55210" y="2459587"/>
            <a:ext cx="12882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050" dirty="0"/>
              <a:t>Ажиллах хүч нийлүүлэх гэрээ 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2356696" y="4304326"/>
            <a:ext cx="16354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050" dirty="0"/>
              <a:t>Хөдөлмөр эрхлэлтийн харилцаа 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5431710" y="4961189"/>
            <a:ext cx="1172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900" dirty="0"/>
              <a:t>Хөдөлмөрийн гэрээ</a:t>
            </a:r>
            <a:endParaRPr lang="en-US" sz="9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4ADF23-BDBC-4452-A1C6-F33873CFF8C2}"/>
              </a:ext>
            </a:extLst>
          </p:cNvPr>
          <p:cNvGrpSpPr/>
          <p:nvPr/>
        </p:nvGrpSpPr>
        <p:grpSpPr>
          <a:xfrm>
            <a:off x="1251756" y="2409358"/>
            <a:ext cx="1637694" cy="1926171"/>
            <a:chOff x="2792268" y="2524125"/>
            <a:chExt cx="2183592" cy="25682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1923BA-71FF-48B2-AE54-81A01030F2BB}"/>
                </a:ext>
              </a:extLst>
            </p:cNvPr>
            <p:cNvSpPr/>
            <p:nvPr/>
          </p:nvSpPr>
          <p:spPr>
            <a:xfrm>
              <a:off x="3352800" y="2524125"/>
              <a:ext cx="1419226" cy="1419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1" name="Graphic 14">
              <a:extLst>
                <a:ext uri="{FF2B5EF4-FFF2-40B4-BE49-F238E27FC236}">
                  <a16:creationId xmlns:a16="http://schemas.microsoft.com/office/drawing/2014/main" id="{2ED4A899-5E1F-4943-A14F-A64905AB8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95687" y="2793350"/>
              <a:ext cx="933450" cy="9217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0C2A61-8F2D-4A7C-A3CB-11200DF96C77}"/>
                </a:ext>
              </a:extLst>
            </p:cNvPr>
            <p:cNvSpPr txBox="1"/>
            <p:nvPr/>
          </p:nvSpPr>
          <p:spPr>
            <a:xfrm>
              <a:off x="2792268" y="3984356"/>
              <a:ext cx="218359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mn-MN" sz="16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Ажиллах хүчийг хүлээн авагч этгээд</a:t>
              </a:r>
              <a:endParaRPr lang="en-US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3213DC-14E3-412E-8C4D-0F276F704D01}"/>
              </a:ext>
            </a:extLst>
          </p:cNvPr>
          <p:cNvGrpSpPr/>
          <p:nvPr/>
        </p:nvGrpSpPr>
        <p:grpSpPr>
          <a:xfrm>
            <a:off x="6370171" y="2454578"/>
            <a:ext cx="1709411" cy="1926171"/>
            <a:chOff x="6841574" y="2524125"/>
            <a:chExt cx="2279215" cy="25682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69D406-D75D-48C7-A006-73BB52218267}"/>
                </a:ext>
              </a:extLst>
            </p:cNvPr>
            <p:cNvSpPr/>
            <p:nvPr/>
          </p:nvSpPr>
          <p:spPr>
            <a:xfrm>
              <a:off x="7045410" y="2524125"/>
              <a:ext cx="1419226" cy="1419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E6C040-6DC6-4409-95EB-0EE5D18B3235}"/>
                </a:ext>
              </a:extLst>
            </p:cNvPr>
            <p:cNvSpPr txBox="1"/>
            <p:nvPr/>
          </p:nvSpPr>
          <p:spPr>
            <a:xfrm>
              <a:off x="6841574" y="3984357"/>
              <a:ext cx="227921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mn-M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Ажиллах хүч нийлүүлэгч этгээд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2">
              <a:extLst>
                <a:ext uri="{FF2B5EF4-FFF2-40B4-BE49-F238E27FC236}">
                  <a16:creationId xmlns:a16="http://schemas.microsoft.com/office/drawing/2014/main" id="{0DCCDB9A-567F-4FA0-87B9-614D9B91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17911" y="2770953"/>
              <a:ext cx="874220" cy="92557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0E14C-E817-49D0-A898-872AEF3441BE}"/>
              </a:ext>
            </a:extLst>
          </p:cNvPr>
          <p:cNvGrpSpPr/>
          <p:nvPr/>
        </p:nvGrpSpPr>
        <p:grpSpPr>
          <a:xfrm>
            <a:off x="4051525" y="4455197"/>
            <a:ext cx="1370171" cy="1433728"/>
            <a:chOff x="5014679" y="4268674"/>
            <a:chExt cx="1826895" cy="19116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7EE3D47-CD4F-43DC-B03C-291F66E66654}"/>
                </a:ext>
              </a:extLst>
            </p:cNvPr>
            <p:cNvSpPr/>
            <p:nvPr/>
          </p:nvSpPr>
          <p:spPr>
            <a:xfrm>
              <a:off x="5218515" y="4268674"/>
              <a:ext cx="1419226" cy="141922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CDD8BC-1E2B-4AE2-B57C-68549337B697}"/>
                </a:ext>
              </a:extLst>
            </p:cNvPr>
            <p:cNvSpPr txBox="1"/>
            <p:nvPr/>
          </p:nvSpPr>
          <p:spPr>
            <a:xfrm>
              <a:off x="5014679" y="5728905"/>
              <a:ext cx="1826895" cy="451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mn-M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Ажилтан 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0">
              <a:extLst>
                <a:ext uri="{FF2B5EF4-FFF2-40B4-BE49-F238E27FC236}">
                  <a16:creationId xmlns:a16="http://schemas.microsoft.com/office/drawing/2014/main" id="{D37AF45A-B22A-44EF-AE69-EA4B793D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16079" y="4457700"/>
              <a:ext cx="435291" cy="1031225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6F9387-A05C-405D-A9D3-30D42E6B96DC}"/>
              </a:ext>
            </a:extLst>
          </p:cNvPr>
          <p:cNvCxnSpPr/>
          <p:nvPr/>
        </p:nvCxnSpPr>
        <p:spPr>
          <a:xfrm>
            <a:off x="3533247" y="2973469"/>
            <a:ext cx="247173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6F9387-A05C-405D-A9D3-30D42E6B96DC}"/>
              </a:ext>
            </a:extLst>
          </p:cNvPr>
          <p:cNvCxnSpPr/>
          <p:nvPr/>
        </p:nvCxnSpPr>
        <p:spPr>
          <a:xfrm>
            <a:off x="3064132" y="3521745"/>
            <a:ext cx="1304878" cy="93345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6F9387-A05C-405D-A9D3-30D42E6B96DC}"/>
              </a:ext>
            </a:extLst>
          </p:cNvPr>
          <p:cNvCxnSpPr/>
          <p:nvPr/>
        </p:nvCxnSpPr>
        <p:spPr>
          <a:xfrm flipV="1">
            <a:off x="5104211" y="3508033"/>
            <a:ext cx="1120607" cy="92406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44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997" y="240014"/>
            <a:ext cx="7159438" cy="807922"/>
          </a:xfrm>
        </p:spPr>
        <p:txBody>
          <a:bodyPr>
            <a:noAutofit/>
          </a:bodyPr>
          <a:lstStyle/>
          <a:p>
            <a:pPr algn="ctr"/>
            <a:r>
              <a:rPr lang="mn-MN" sz="28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Хөдөлмөрийн гэрээний нэмэлт нөхцөл 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955" y="1345572"/>
            <a:ext cx="6549919" cy="3251595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ажил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амралтын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цаг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цалин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хөлс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олгох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журам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хөдөлмөрийн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гэрээг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цуцлах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дуусгавар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болгох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үндэслэл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хөдөлмөрийн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сахилга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гомдол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гаргах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журам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ажлын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байранд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тавигдах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ур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чадвар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чадамжийн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шаардлага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талууд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харилцан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тохиролцсон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бусад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73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429</Words>
  <Application>Microsoft Office PowerPoint</Application>
  <PresentationFormat>On-screen Show (4:3)</PresentationFormat>
  <Paragraphs>91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Хөдөлмөрийн гэрээний төрөл, түүний нэмэлт нөхцөл</vt:lpstr>
      <vt:lpstr>PowerPoint Presentation</vt:lpstr>
      <vt:lpstr>ХӨДӨЛМӨРИЙН ГЭРЭЭ </vt:lpstr>
      <vt:lpstr>ХӨДӨЛМӨРИЙН ГЭРЭЭ </vt:lpstr>
      <vt:lpstr>ХӨДӨЛМӨРИЙН ГЭРЭЭ </vt:lpstr>
      <vt:lpstr>ХӨДӨЛМӨРИЙН ГЭРЭЭ  </vt:lpstr>
      <vt:lpstr>Иргэд хоорондын хөдөлмөрийн гэрээ </vt:lpstr>
      <vt:lpstr>Ажиллах хүч нийлүүлэх гэрээ</vt:lpstr>
      <vt:lpstr>Хөдөлмөрийн гэрээний нэмэлт нөхцөл </vt:lpstr>
      <vt:lpstr>Хөдөлмөрийн гэрээний нэмэлт нөхцөл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Maya Sholtoi</cp:lastModifiedBy>
  <cp:revision>26</cp:revision>
  <cp:lastPrinted>2021-10-18T07:56:17Z</cp:lastPrinted>
  <dcterms:created xsi:type="dcterms:W3CDTF">2021-01-05T04:19:38Z</dcterms:created>
  <dcterms:modified xsi:type="dcterms:W3CDTF">2021-12-07T03:00:58Z</dcterms:modified>
</cp:coreProperties>
</file>