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3" r:id="rId3"/>
    <p:sldMasterId id="2147483745" r:id="rId4"/>
    <p:sldMasterId id="2147483757" r:id="rId5"/>
  </p:sldMasterIdLst>
  <p:notesMasterIdLst>
    <p:notesMasterId r:id="rId34"/>
  </p:notesMasterIdLst>
  <p:sldIdLst>
    <p:sldId id="352" r:id="rId6"/>
    <p:sldId id="396" r:id="rId7"/>
    <p:sldId id="315" r:id="rId8"/>
    <p:sldId id="354" r:id="rId9"/>
    <p:sldId id="355" r:id="rId10"/>
    <p:sldId id="357" r:id="rId11"/>
    <p:sldId id="358" r:id="rId12"/>
    <p:sldId id="359" r:id="rId13"/>
    <p:sldId id="362" r:id="rId14"/>
    <p:sldId id="364" r:id="rId15"/>
    <p:sldId id="365" r:id="rId16"/>
    <p:sldId id="366" r:id="rId17"/>
    <p:sldId id="371" r:id="rId18"/>
    <p:sldId id="376" r:id="rId19"/>
    <p:sldId id="378" r:id="rId20"/>
    <p:sldId id="379" r:id="rId21"/>
    <p:sldId id="380" r:id="rId22"/>
    <p:sldId id="381" r:id="rId23"/>
    <p:sldId id="382" r:id="rId24"/>
    <p:sldId id="383" r:id="rId25"/>
    <p:sldId id="384" r:id="rId26"/>
    <p:sldId id="385" r:id="rId27"/>
    <p:sldId id="387" r:id="rId28"/>
    <p:sldId id="394" r:id="rId29"/>
    <p:sldId id="389" r:id="rId30"/>
    <p:sldId id="391" r:id="rId31"/>
    <p:sldId id="393" r:id="rId32"/>
    <p:sldId id="353" r:id="rId33"/>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BF3FC23-F1AD-4121-9DD2-DCDBB7D829D0}">
          <p14:sldIdLst>
            <p14:sldId id="352"/>
            <p14:sldId id="396"/>
            <p14:sldId id="315"/>
            <p14:sldId id="354"/>
            <p14:sldId id="355"/>
            <p14:sldId id="357"/>
            <p14:sldId id="358"/>
            <p14:sldId id="359"/>
            <p14:sldId id="362"/>
            <p14:sldId id="364"/>
            <p14:sldId id="365"/>
            <p14:sldId id="366"/>
            <p14:sldId id="371"/>
            <p14:sldId id="376"/>
            <p14:sldId id="378"/>
            <p14:sldId id="379"/>
            <p14:sldId id="380"/>
            <p14:sldId id="381"/>
            <p14:sldId id="382"/>
            <p14:sldId id="383"/>
            <p14:sldId id="384"/>
            <p14:sldId id="385"/>
            <p14:sldId id="387"/>
            <p14:sldId id="394"/>
            <p14:sldId id="389"/>
            <p14:sldId id="391"/>
            <p14:sldId id="393"/>
          </p14:sldIdLst>
        </p14:section>
        <p14:section name="Başlıksız Bölüm" id="{89985544-BC55-4476-8A9D-38AAD342E118}">
          <p14:sldIdLst>
            <p14:sldId id="35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1D1D"/>
    <a:srgbClr val="D90A14"/>
    <a:srgbClr val="DC0B15"/>
    <a:srgbClr val="D8111B"/>
    <a:srgbClr val="E0AF56"/>
    <a:srgbClr val="DFB058"/>
    <a:srgbClr val="0A4356"/>
    <a:srgbClr val="FBDD9D"/>
    <a:srgbClr val="42BBCF"/>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5" autoAdjust="0"/>
    <p:restoredTop sz="86496" autoAdjust="0"/>
  </p:normalViewPr>
  <p:slideViewPr>
    <p:cSldViewPr snapToGrid="0">
      <p:cViewPr varScale="1">
        <p:scale>
          <a:sx n="79" d="100"/>
          <a:sy n="79" d="100"/>
        </p:scale>
        <p:origin x="-1410" y="-90"/>
      </p:cViewPr>
      <p:guideLst>
        <p:guide orient="horz" pos="2160"/>
        <p:guide pos="2880"/>
      </p:guideLst>
    </p:cSldViewPr>
  </p:slideViewPr>
  <p:outlineViewPr>
    <p:cViewPr>
      <p:scale>
        <a:sx n="33" d="100"/>
        <a:sy n="33" d="100"/>
      </p:scale>
      <p:origin x="0" y="-21804"/>
    </p:cViewPr>
  </p:outlineViewPr>
  <p:notesTextViewPr>
    <p:cViewPr>
      <p:scale>
        <a:sx n="1" d="1"/>
        <a:sy n="1" d="1"/>
      </p:scale>
      <p:origin x="0" y="0"/>
    </p:cViewPr>
  </p:notesTextViewPr>
  <p:sorterViewPr>
    <p:cViewPr>
      <p:scale>
        <a:sx n="100" d="100"/>
        <a:sy n="100" d="100"/>
      </p:scale>
      <p:origin x="0" y="-53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0B0EC-0FA0-4203-BCA5-B08E783AA13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B4F624F5-5693-4907-8CE3-8283C05FE80B}">
      <dgm:prSet custT="1"/>
      <dgm:spPr>
        <a:solidFill>
          <a:schemeClr val="accent2">
            <a:lumMod val="20000"/>
            <a:lumOff val="80000"/>
          </a:schemeClr>
        </a:solidFill>
      </dgm:spPr>
      <dgm:t>
        <a:bodyPr/>
        <a:lstStyle/>
        <a:p>
          <a:pPr rtl="0"/>
          <a:r>
            <a:rPr lang="mn-MN" sz="1800" dirty="0" smtClean="0">
              <a:solidFill>
                <a:schemeClr val="tx1"/>
              </a:solidFill>
              <a:latin typeface="Arial" panose="020B0604020202020204" pitchFamily="34" charset="0"/>
              <a:cs typeface="Arial" panose="020B0604020202020204" pitchFamily="34" charset="0"/>
            </a:rPr>
            <a:t>Гараар зөөх ажлын тодорхойлолт, хамрах хүрээ</a:t>
          </a:r>
          <a:endParaRPr lang="tr-TR" sz="1800" dirty="0">
            <a:solidFill>
              <a:schemeClr val="tx1"/>
            </a:solidFill>
            <a:latin typeface="Arial" panose="020B0604020202020204" pitchFamily="34" charset="0"/>
            <a:cs typeface="Arial" panose="020B0604020202020204" pitchFamily="34" charset="0"/>
          </a:endParaRPr>
        </a:p>
      </dgm:t>
    </dgm:pt>
    <dgm:pt modelId="{A5C960D4-88C8-4C7E-8A85-24446296E673}" type="parTrans" cxnId="{3FDE1B47-969C-462F-9402-968E67F0013A}">
      <dgm:prSet/>
      <dgm:spPr/>
      <dgm:t>
        <a:bodyPr/>
        <a:lstStyle/>
        <a:p>
          <a:endParaRPr lang="tr-TR"/>
        </a:p>
      </dgm:t>
    </dgm:pt>
    <dgm:pt modelId="{75B42AB7-F6F6-4160-B927-C759D1F729AC}" type="sibTrans" cxnId="{3FDE1B47-969C-462F-9402-968E67F0013A}">
      <dgm:prSet/>
      <dgm:spPr/>
      <dgm:t>
        <a:bodyPr/>
        <a:lstStyle/>
        <a:p>
          <a:endParaRPr lang="tr-TR"/>
        </a:p>
      </dgm:t>
    </dgm:pt>
    <dgm:pt modelId="{351B02B8-65E4-49B6-94C1-AD6F6E9ADB6F}">
      <dgm:prSet custT="1"/>
      <dgm:spPr>
        <a:solidFill>
          <a:schemeClr val="accent2">
            <a:lumMod val="20000"/>
            <a:lumOff val="80000"/>
          </a:schemeClr>
        </a:solidFill>
      </dgm:spPr>
      <dgm:t>
        <a:bodyPr/>
        <a:lstStyle/>
        <a:p>
          <a:pPr rtl="0"/>
          <a:r>
            <a:rPr lang="mn-MN" sz="1800" dirty="0" smtClean="0">
              <a:solidFill>
                <a:schemeClr val="tx1"/>
              </a:solidFill>
              <a:latin typeface="Arial" panose="020B0604020202020204" pitchFamily="34" charset="0"/>
              <a:cs typeface="Arial" panose="020B0604020202020204" pitchFamily="34" charset="0"/>
            </a:rPr>
            <a:t>Гараар зөөх ажлаас үүссэн булчин, ясны бүтцэд бий болдог хүндрэлүүд</a:t>
          </a:r>
          <a:endParaRPr lang="tr-TR" sz="1800" dirty="0">
            <a:solidFill>
              <a:schemeClr val="tx1"/>
            </a:solidFill>
            <a:latin typeface="Arial" panose="020B0604020202020204" pitchFamily="34" charset="0"/>
            <a:cs typeface="Arial" panose="020B0604020202020204" pitchFamily="34" charset="0"/>
          </a:endParaRPr>
        </a:p>
      </dgm:t>
    </dgm:pt>
    <dgm:pt modelId="{2E25DE62-8541-4FA3-AD33-8460309EF8BD}" type="parTrans" cxnId="{A503AF93-A86A-419B-933F-ECA93CDBAC0F}">
      <dgm:prSet/>
      <dgm:spPr/>
      <dgm:t>
        <a:bodyPr/>
        <a:lstStyle/>
        <a:p>
          <a:endParaRPr lang="tr-TR"/>
        </a:p>
      </dgm:t>
    </dgm:pt>
    <dgm:pt modelId="{5B9D9E13-82DE-49E0-BB9B-F78997A63579}" type="sibTrans" cxnId="{A503AF93-A86A-419B-933F-ECA93CDBAC0F}">
      <dgm:prSet/>
      <dgm:spPr/>
      <dgm:t>
        <a:bodyPr/>
        <a:lstStyle/>
        <a:p>
          <a:endParaRPr lang="tr-TR"/>
        </a:p>
      </dgm:t>
    </dgm:pt>
    <dgm:pt modelId="{5D6CCFF8-DDDE-4C71-80A6-F9DD933572E3}">
      <dgm:prSet custT="1"/>
      <dgm:spPr>
        <a:solidFill>
          <a:schemeClr val="accent2">
            <a:lumMod val="20000"/>
            <a:lumOff val="80000"/>
          </a:schemeClr>
        </a:solidFill>
      </dgm:spPr>
      <dgm:t>
        <a:bodyPr/>
        <a:lstStyle/>
        <a:p>
          <a:pPr rtl="0"/>
          <a:r>
            <a:rPr lang="mn-MN" sz="1800" dirty="0" smtClean="0">
              <a:solidFill>
                <a:schemeClr val="tx1"/>
              </a:solidFill>
              <a:latin typeface="Arial" panose="020B0604020202020204" pitchFamily="34" charset="0"/>
              <a:cs typeface="Arial" panose="020B0604020202020204" pitchFamily="34" charset="0"/>
            </a:rPr>
            <a:t>Гараар зөөх ажлуудтай холбоотой булчин, ясны тогтолцооны эмгэгүүд</a:t>
          </a:r>
          <a:endParaRPr lang="tr-TR" sz="1800" dirty="0">
            <a:solidFill>
              <a:schemeClr val="tx1"/>
            </a:solidFill>
            <a:latin typeface="Arial" panose="020B0604020202020204" pitchFamily="34" charset="0"/>
            <a:cs typeface="Arial" panose="020B0604020202020204" pitchFamily="34" charset="0"/>
          </a:endParaRPr>
        </a:p>
      </dgm:t>
    </dgm:pt>
    <dgm:pt modelId="{4ABE675F-C7CB-40DC-803E-87230D50F922}" type="parTrans" cxnId="{A7C06069-C137-471A-82B2-DCEBB29ACEFE}">
      <dgm:prSet/>
      <dgm:spPr/>
      <dgm:t>
        <a:bodyPr/>
        <a:lstStyle/>
        <a:p>
          <a:endParaRPr lang="tr-TR"/>
        </a:p>
      </dgm:t>
    </dgm:pt>
    <dgm:pt modelId="{24D5D71B-65EF-46F6-BDF5-1B967905DD0F}" type="sibTrans" cxnId="{A7C06069-C137-471A-82B2-DCEBB29ACEFE}">
      <dgm:prSet/>
      <dgm:spPr/>
      <dgm:t>
        <a:bodyPr/>
        <a:lstStyle/>
        <a:p>
          <a:endParaRPr lang="tr-TR"/>
        </a:p>
      </dgm:t>
    </dgm:pt>
    <dgm:pt modelId="{E33470D7-C431-4D2B-96D0-1BD563D7ED94}">
      <dgm:prSet custT="1"/>
      <dgm:spPr>
        <a:solidFill>
          <a:schemeClr val="accent2">
            <a:lumMod val="20000"/>
            <a:lumOff val="80000"/>
          </a:schemeClr>
        </a:solidFill>
      </dgm:spPr>
      <dgm:t>
        <a:bodyPr/>
        <a:lstStyle/>
        <a:p>
          <a:pPr rtl="0"/>
          <a:r>
            <a:rPr lang="mn-MN" sz="1800" dirty="0" smtClean="0">
              <a:solidFill>
                <a:schemeClr val="tx1"/>
              </a:solidFill>
              <a:latin typeface="Arial" panose="020B0604020202020204" pitchFamily="34" charset="0"/>
              <a:cs typeface="Arial" panose="020B0604020202020204" pitchFamily="34" charset="0"/>
            </a:rPr>
            <a:t>Гараар зөөх ажил дахь эрсдлийн хүчин зүйлүүд</a:t>
          </a:r>
          <a:endParaRPr lang="tr-TR" sz="1800" dirty="0">
            <a:solidFill>
              <a:schemeClr val="tx1"/>
            </a:solidFill>
            <a:latin typeface="Arial" panose="020B0604020202020204" pitchFamily="34" charset="0"/>
            <a:cs typeface="Arial" panose="020B0604020202020204" pitchFamily="34" charset="0"/>
          </a:endParaRPr>
        </a:p>
      </dgm:t>
    </dgm:pt>
    <dgm:pt modelId="{6A86CB46-E3A8-47D5-87E5-FC19A6E539B8}" type="parTrans" cxnId="{46248722-E705-4B37-8D57-C8D94F439CDD}">
      <dgm:prSet/>
      <dgm:spPr/>
      <dgm:t>
        <a:bodyPr/>
        <a:lstStyle/>
        <a:p>
          <a:endParaRPr lang="tr-TR"/>
        </a:p>
      </dgm:t>
    </dgm:pt>
    <dgm:pt modelId="{C6389892-8FE2-4B71-8686-F06B529ED30A}" type="sibTrans" cxnId="{46248722-E705-4B37-8D57-C8D94F439CDD}">
      <dgm:prSet/>
      <dgm:spPr/>
      <dgm:t>
        <a:bodyPr/>
        <a:lstStyle/>
        <a:p>
          <a:endParaRPr lang="tr-TR"/>
        </a:p>
      </dgm:t>
    </dgm:pt>
    <dgm:pt modelId="{EB85317C-C8CD-47CF-8015-501A60C08421}">
      <dgm:prSet custT="1"/>
      <dgm:spPr>
        <a:solidFill>
          <a:schemeClr val="accent2">
            <a:lumMod val="20000"/>
            <a:lumOff val="80000"/>
          </a:schemeClr>
        </a:solidFill>
      </dgm:spPr>
      <dgm:t>
        <a:bodyPr/>
        <a:lstStyle/>
        <a:p>
          <a:pPr rtl="0"/>
          <a:r>
            <a:rPr lang="mn-MN" sz="1800" dirty="0" smtClean="0">
              <a:solidFill>
                <a:schemeClr val="tx1"/>
              </a:solidFill>
              <a:latin typeface="Arial" panose="020B0604020202020204" pitchFamily="34" charset="0"/>
              <a:cs typeface="Arial" panose="020B0604020202020204" pitchFamily="34" charset="0"/>
            </a:rPr>
            <a:t>Эрсдлийн үнэлгээ ба шийдлийн талаарх саналууд</a:t>
          </a:r>
          <a:endParaRPr lang="tr-TR" sz="1800" dirty="0">
            <a:solidFill>
              <a:schemeClr val="tx1"/>
            </a:solidFill>
            <a:latin typeface="Arial" panose="020B0604020202020204" pitchFamily="34" charset="0"/>
            <a:cs typeface="Arial" panose="020B0604020202020204" pitchFamily="34" charset="0"/>
          </a:endParaRPr>
        </a:p>
      </dgm:t>
    </dgm:pt>
    <dgm:pt modelId="{15869BFA-A4BD-4819-97DA-E0099E37F9EB}" type="parTrans" cxnId="{42866859-49D4-4F93-84EA-60C8A3031C1A}">
      <dgm:prSet/>
      <dgm:spPr/>
      <dgm:t>
        <a:bodyPr/>
        <a:lstStyle/>
        <a:p>
          <a:endParaRPr lang="tr-TR"/>
        </a:p>
      </dgm:t>
    </dgm:pt>
    <dgm:pt modelId="{F2B9615A-7387-4B98-A7F8-EAAE1BEF3F49}" type="sibTrans" cxnId="{42866859-49D4-4F93-84EA-60C8A3031C1A}">
      <dgm:prSet/>
      <dgm:spPr/>
      <dgm:t>
        <a:bodyPr/>
        <a:lstStyle/>
        <a:p>
          <a:endParaRPr lang="tr-TR"/>
        </a:p>
      </dgm:t>
    </dgm:pt>
    <dgm:pt modelId="{BD0738C3-FE9B-4924-B838-D73BFD2A93EF}">
      <dgm:prSet custT="1"/>
      <dgm:spPr>
        <a:solidFill>
          <a:schemeClr val="accent2">
            <a:lumMod val="20000"/>
            <a:lumOff val="80000"/>
          </a:schemeClr>
        </a:solidFill>
      </dgm:spPr>
      <dgm:t>
        <a:bodyPr/>
        <a:lstStyle/>
        <a:p>
          <a:pPr rtl="0"/>
          <a:r>
            <a:rPr lang="mn-MN" sz="1800" dirty="0" smtClean="0">
              <a:solidFill>
                <a:schemeClr val="tx1"/>
              </a:solidFill>
              <a:latin typeface="Arial" panose="020B0604020202020204" pitchFamily="34" charset="0"/>
              <a:cs typeface="Arial" panose="020B0604020202020204" pitchFamily="34" charset="0"/>
            </a:rPr>
            <a:t>Гараар зөөх ажилд к</a:t>
          </a:r>
          <a:r>
            <a:rPr lang="ru-RU" sz="1800" dirty="0" smtClean="0">
              <a:solidFill>
                <a:schemeClr val="tx1"/>
              </a:solidFill>
              <a:latin typeface="Arial" panose="020B0604020202020204" pitchFamily="34" charset="0"/>
              <a:cs typeface="Arial" panose="020B0604020202020204" pitchFamily="34" charset="0"/>
            </a:rPr>
            <a:t>оронавирус</a:t>
          </a:r>
          <a:r>
            <a:rPr lang="mn-MN" sz="1800" dirty="0" smtClean="0">
              <a:solidFill>
                <a:schemeClr val="tx1"/>
              </a:solidFill>
              <a:latin typeface="Arial" panose="020B0604020202020204" pitchFamily="34" charset="0"/>
              <a:cs typeface="Arial" panose="020B0604020202020204" pitchFamily="34" charset="0"/>
            </a:rPr>
            <a:t>ээс у</a:t>
          </a:r>
          <a:r>
            <a:rPr lang="ru-RU" sz="1800" dirty="0" smtClean="0">
              <a:solidFill>
                <a:schemeClr val="tx1"/>
              </a:solidFill>
              <a:latin typeface="Arial" panose="020B0604020202020204" pitchFamily="34" charset="0"/>
              <a:cs typeface="Arial" panose="020B0604020202020204" pitchFamily="34" charset="0"/>
            </a:rPr>
            <a:t>рьдчилан сэргийлэх арга хэмжээ</a:t>
          </a:r>
          <a:endParaRPr lang="tr-TR" sz="1800" dirty="0">
            <a:solidFill>
              <a:schemeClr val="tx1"/>
            </a:solidFill>
            <a:latin typeface="Arial" panose="020B0604020202020204" pitchFamily="34" charset="0"/>
            <a:cs typeface="Arial" panose="020B0604020202020204" pitchFamily="34" charset="0"/>
          </a:endParaRPr>
        </a:p>
      </dgm:t>
    </dgm:pt>
    <dgm:pt modelId="{98B00CE0-4760-4009-B518-90093C32314B}" type="parTrans" cxnId="{6A89CF7E-1E2B-4DD3-AD2D-6798F33E4DF0}">
      <dgm:prSet/>
      <dgm:spPr/>
      <dgm:t>
        <a:bodyPr/>
        <a:lstStyle/>
        <a:p>
          <a:endParaRPr lang="tr-TR"/>
        </a:p>
      </dgm:t>
    </dgm:pt>
    <dgm:pt modelId="{C6C48BE5-BB25-4970-AAD5-965669FF8D58}" type="sibTrans" cxnId="{6A89CF7E-1E2B-4DD3-AD2D-6798F33E4DF0}">
      <dgm:prSet/>
      <dgm:spPr/>
      <dgm:t>
        <a:bodyPr/>
        <a:lstStyle/>
        <a:p>
          <a:endParaRPr lang="tr-TR"/>
        </a:p>
      </dgm:t>
    </dgm:pt>
    <dgm:pt modelId="{DE9BBF4C-8D65-420E-A8B7-EF316B319FF9}">
      <dgm:prSet custT="1"/>
      <dgm:spPr>
        <a:solidFill>
          <a:schemeClr val="accent2">
            <a:lumMod val="20000"/>
            <a:lumOff val="80000"/>
          </a:schemeClr>
        </a:solidFill>
      </dgm:spPr>
      <dgm:t>
        <a:bodyPr/>
        <a:lstStyle/>
        <a:p>
          <a:pPr rtl="0"/>
          <a:r>
            <a:rPr lang="mn-MN" sz="1800" dirty="0" smtClean="0">
              <a:solidFill>
                <a:schemeClr val="tx1"/>
              </a:solidFill>
              <a:latin typeface="Arial" panose="020B0604020202020204" pitchFamily="34" charset="0"/>
              <a:cs typeface="Arial" panose="020B0604020202020204" pitchFamily="34" charset="0"/>
            </a:rPr>
            <a:t>Туркийн туршлага- Хяналтын хуудас</a:t>
          </a:r>
          <a:endParaRPr lang="tr-TR" sz="1800" dirty="0">
            <a:solidFill>
              <a:schemeClr val="tx1"/>
            </a:solidFill>
            <a:latin typeface="Arial" panose="020B0604020202020204" pitchFamily="34" charset="0"/>
            <a:cs typeface="Arial" panose="020B0604020202020204" pitchFamily="34" charset="0"/>
          </a:endParaRPr>
        </a:p>
      </dgm:t>
    </dgm:pt>
    <dgm:pt modelId="{D55C7AB3-9BCE-4896-97B9-CD716E781A59}" type="parTrans" cxnId="{89BE6AD7-182D-4E43-9585-AC7355192769}">
      <dgm:prSet/>
      <dgm:spPr/>
      <dgm:t>
        <a:bodyPr/>
        <a:lstStyle/>
        <a:p>
          <a:endParaRPr lang="tr-TR"/>
        </a:p>
      </dgm:t>
    </dgm:pt>
    <dgm:pt modelId="{5F9857CF-09FE-4922-8134-62EB786B353A}" type="sibTrans" cxnId="{89BE6AD7-182D-4E43-9585-AC7355192769}">
      <dgm:prSet/>
      <dgm:spPr/>
      <dgm:t>
        <a:bodyPr/>
        <a:lstStyle/>
        <a:p>
          <a:endParaRPr lang="tr-TR"/>
        </a:p>
      </dgm:t>
    </dgm:pt>
    <dgm:pt modelId="{AAE96F35-9EA8-4725-8633-D04A2DD4BB73}" type="pres">
      <dgm:prSet presAssocID="{CF80B0EC-0FA0-4203-BCA5-B08E783AA132}" presName="linear" presStyleCnt="0">
        <dgm:presLayoutVars>
          <dgm:dir/>
          <dgm:animLvl val="lvl"/>
          <dgm:resizeHandles val="exact"/>
        </dgm:presLayoutVars>
      </dgm:prSet>
      <dgm:spPr/>
      <dgm:t>
        <a:bodyPr/>
        <a:lstStyle/>
        <a:p>
          <a:endParaRPr lang="tr-TR"/>
        </a:p>
      </dgm:t>
    </dgm:pt>
    <dgm:pt modelId="{FC79E7D0-6F35-4856-9D85-52E538A8205D}" type="pres">
      <dgm:prSet presAssocID="{B4F624F5-5693-4907-8CE3-8283C05FE80B}" presName="parentLin" presStyleCnt="0"/>
      <dgm:spPr/>
    </dgm:pt>
    <dgm:pt modelId="{BD7E5F19-B92F-4D6E-A3E3-36BB04988837}" type="pres">
      <dgm:prSet presAssocID="{B4F624F5-5693-4907-8CE3-8283C05FE80B}" presName="parentLeftMargin" presStyleLbl="node1" presStyleIdx="0" presStyleCnt="7"/>
      <dgm:spPr/>
      <dgm:t>
        <a:bodyPr/>
        <a:lstStyle/>
        <a:p>
          <a:endParaRPr lang="tr-TR"/>
        </a:p>
      </dgm:t>
    </dgm:pt>
    <dgm:pt modelId="{1E462D55-862A-4EAE-9325-5365A98B8431}" type="pres">
      <dgm:prSet presAssocID="{B4F624F5-5693-4907-8CE3-8283C05FE80B}" presName="parentText" presStyleLbl="node1" presStyleIdx="0" presStyleCnt="7" custScaleX="132218" custLinFactNeighborX="20129" custLinFactNeighborY="6459">
        <dgm:presLayoutVars>
          <dgm:chMax val="0"/>
          <dgm:bulletEnabled val="1"/>
        </dgm:presLayoutVars>
      </dgm:prSet>
      <dgm:spPr/>
      <dgm:t>
        <a:bodyPr/>
        <a:lstStyle/>
        <a:p>
          <a:endParaRPr lang="tr-TR"/>
        </a:p>
      </dgm:t>
    </dgm:pt>
    <dgm:pt modelId="{108509BB-F9D1-4BCA-AE48-52581149638B}" type="pres">
      <dgm:prSet presAssocID="{B4F624F5-5693-4907-8CE3-8283C05FE80B}" presName="negativeSpace" presStyleCnt="0"/>
      <dgm:spPr/>
    </dgm:pt>
    <dgm:pt modelId="{35A10A6B-9C3D-4D3A-8A5A-D056A57E8C3F}" type="pres">
      <dgm:prSet presAssocID="{B4F624F5-5693-4907-8CE3-8283C05FE80B}" presName="childText" presStyleLbl="conFgAcc1" presStyleIdx="0" presStyleCnt="7">
        <dgm:presLayoutVars>
          <dgm:bulletEnabled val="1"/>
        </dgm:presLayoutVars>
      </dgm:prSet>
      <dgm:spPr/>
    </dgm:pt>
    <dgm:pt modelId="{6938580D-1B08-48B6-B287-7D9CC7A3A9E3}" type="pres">
      <dgm:prSet presAssocID="{75B42AB7-F6F6-4160-B927-C759D1F729AC}" presName="spaceBetweenRectangles" presStyleCnt="0"/>
      <dgm:spPr/>
    </dgm:pt>
    <dgm:pt modelId="{47EC2F5E-0C53-4A15-9591-87B60D9D6E4E}" type="pres">
      <dgm:prSet presAssocID="{351B02B8-65E4-49B6-94C1-AD6F6E9ADB6F}" presName="parentLin" presStyleCnt="0"/>
      <dgm:spPr/>
    </dgm:pt>
    <dgm:pt modelId="{7EBB5FB1-89BE-4ED4-A0A1-6586843CCA6E}" type="pres">
      <dgm:prSet presAssocID="{351B02B8-65E4-49B6-94C1-AD6F6E9ADB6F}" presName="parentLeftMargin" presStyleLbl="node1" presStyleIdx="0" presStyleCnt="7"/>
      <dgm:spPr/>
      <dgm:t>
        <a:bodyPr/>
        <a:lstStyle/>
        <a:p>
          <a:endParaRPr lang="tr-TR"/>
        </a:p>
      </dgm:t>
    </dgm:pt>
    <dgm:pt modelId="{4FC7DEEC-C50A-4815-807E-E2DD4025F8A5}" type="pres">
      <dgm:prSet presAssocID="{351B02B8-65E4-49B6-94C1-AD6F6E9ADB6F}" presName="parentText" presStyleLbl="node1" presStyleIdx="1" presStyleCnt="7" custScaleX="142857">
        <dgm:presLayoutVars>
          <dgm:chMax val="0"/>
          <dgm:bulletEnabled val="1"/>
        </dgm:presLayoutVars>
      </dgm:prSet>
      <dgm:spPr/>
      <dgm:t>
        <a:bodyPr/>
        <a:lstStyle/>
        <a:p>
          <a:endParaRPr lang="tr-TR"/>
        </a:p>
      </dgm:t>
    </dgm:pt>
    <dgm:pt modelId="{DB6A68B9-2896-4545-AB42-48AF4CC8FE25}" type="pres">
      <dgm:prSet presAssocID="{351B02B8-65E4-49B6-94C1-AD6F6E9ADB6F}" presName="negativeSpace" presStyleCnt="0"/>
      <dgm:spPr/>
    </dgm:pt>
    <dgm:pt modelId="{156D57D8-744E-4C33-A421-B75AC326A0E3}" type="pres">
      <dgm:prSet presAssocID="{351B02B8-65E4-49B6-94C1-AD6F6E9ADB6F}" presName="childText" presStyleLbl="conFgAcc1" presStyleIdx="1" presStyleCnt="7" custLinFactY="-16767" custLinFactNeighborX="21765" custLinFactNeighborY="-100000">
        <dgm:presLayoutVars>
          <dgm:bulletEnabled val="1"/>
        </dgm:presLayoutVars>
      </dgm:prSet>
      <dgm:spPr/>
    </dgm:pt>
    <dgm:pt modelId="{8059F917-C681-49AB-A80E-165EB916302F}" type="pres">
      <dgm:prSet presAssocID="{5B9D9E13-82DE-49E0-BB9B-F78997A63579}" presName="spaceBetweenRectangles" presStyleCnt="0"/>
      <dgm:spPr/>
    </dgm:pt>
    <dgm:pt modelId="{099828B3-6576-463B-9460-4B73D0FEFF89}" type="pres">
      <dgm:prSet presAssocID="{5D6CCFF8-DDDE-4C71-80A6-F9DD933572E3}" presName="parentLin" presStyleCnt="0"/>
      <dgm:spPr/>
    </dgm:pt>
    <dgm:pt modelId="{6A562414-56F0-4211-A14A-70645721FE36}" type="pres">
      <dgm:prSet presAssocID="{5D6CCFF8-DDDE-4C71-80A6-F9DD933572E3}" presName="parentLeftMargin" presStyleLbl="node1" presStyleIdx="1" presStyleCnt="7"/>
      <dgm:spPr/>
      <dgm:t>
        <a:bodyPr/>
        <a:lstStyle/>
        <a:p>
          <a:endParaRPr lang="tr-TR"/>
        </a:p>
      </dgm:t>
    </dgm:pt>
    <dgm:pt modelId="{08C86B6A-0E91-4AC0-B893-4A99A61563DA}" type="pres">
      <dgm:prSet presAssocID="{5D6CCFF8-DDDE-4C71-80A6-F9DD933572E3}" presName="parentText" presStyleLbl="node1" presStyleIdx="2" presStyleCnt="7" custScaleX="142857" custLinFactNeighborX="20129" custLinFactNeighborY="0">
        <dgm:presLayoutVars>
          <dgm:chMax val="0"/>
          <dgm:bulletEnabled val="1"/>
        </dgm:presLayoutVars>
      </dgm:prSet>
      <dgm:spPr/>
      <dgm:t>
        <a:bodyPr/>
        <a:lstStyle/>
        <a:p>
          <a:endParaRPr lang="tr-TR"/>
        </a:p>
      </dgm:t>
    </dgm:pt>
    <dgm:pt modelId="{E672FF7B-9AD0-46C5-BCF4-195336870F40}" type="pres">
      <dgm:prSet presAssocID="{5D6CCFF8-DDDE-4C71-80A6-F9DD933572E3}" presName="negativeSpace" presStyleCnt="0"/>
      <dgm:spPr/>
    </dgm:pt>
    <dgm:pt modelId="{AC6F5104-2D60-423C-8069-1F86D438C269}" type="pres">
      <dgm:prSet presAssocID="{5D6CCFF8-DDDE-4C71-80A6-F9DD933572E3}" presName="childText" presStyleLbl="conFgAcc1" presStyleIdx="2" presStyleCnt="7">
        <dgm:presLayoutVars>
          <dgm:bulletEnabled val="1"/>
        </dgm:presLayoutVars>
      </dgm:prSet>
      <dgm:spPr/>
    </dgm:pt>
    <dgm:pt modelId="{784626B8-5DAC-4CF5-941C-816E878B7418}" type="pres">
      <dgm:prSet presAssocID="{24D5D71B-65EF-46F6-BDF5-1B967905DD0F}" presName="spaceBetweenRectangles" presStyleCnt="0"/>
      <dgm:spPr/>
    </dgm:pt>
    <dgm:pt modelId="{68F774C1-BEE3-4466-927F-6AA4847BD1CE}" type="pres">
      <dgm:prSet presAssocID="{E33470D7-C431-4D2B-96D0-1BD563D7ED94}" presName="parentLin" presStyleCnt="0"/>
      <dgm:spPr/>
    </dgm:pt>
    <dgm:pt modelId="{EF7194AE-56D5-4006-B5E6-5D5C0D816C27}" type="pres">
      <dgm:prSet presAssocID="{E33470D7-C431-4D2B-96D0-1BD563D7ED94}" presName="parentLeftMargin" presStyleLbl="node1" presStyleIdx="2" presStyleCnt="7"/>
      <dgm:spPr/>
      <dgm:t>
        <a:bodyPr/>
        <a:lstStyle/>
        <a:p>
          <a:endParaRPr lang="tr-TR"/>
        </a:p>
      </dgm:t>
    </dgm:pt>
    <dgm:pt modelId="{042CA8F2-51DF-42D4-9995-C7155DA6EC5A}" type="pres">
      <dgm:prSet presAssocID="{E33470D7-C431-4D2B-96D0-1BD563D7ED94}" presName="parentText" presStyleLbl="node1" presStyleIdx="3" presStyleCnt="7" custScaleX="142857">
        <dgm:presLayoutVars>
          <dgm:chMax val="0"/>
          <dgm:bulletEnabled val="1"/>
        </dgm:presLayoutVars>
      </dgm:prSet>
      <dgm:spPr/>
      <dgm:t>
        <a:bodyPr/>
        <a:lstStyle/>
        <a:p>
          <a:endParaRPr lang="tr-TR"/>
        </a:p>
      </dgm:t>
    </dgm:pt>
    <dgm:pt modelId="{A6384678-4D35-456F-A1EA-58EC88133960}" type="pres">
      <dgm:prSet presAssocID="{E33470D7-C431-4D2B-96D0-1BD563D7ED94}" presName="negativeSpace" presStyleCnt="0"/>
      <dgm:spPr/>
    </dgm:pt>
    <dgm:pt modelId="{79CD5F4B-D93A-4B93-A0DF-4E74EBFB08B9}" type="pres">
      <dgm:prSet presAssocID="{E33470D7-C431-4D2B-96D0-1BD563D7ED94}" presName="childText" presStyleLbl="conFgAcc1" presStyleIdx="3" presStyleCnt="7">
        <dgm:presLayoutVars>
          <dgm:bulletEnabled val="1"/>
        </dgm:presLayoutVars>
      </dgm:prSet>
      <dgm:spPr/>
    </dgm:pt>
    <dgm:pt modelId="{8533AFC3-F9B2-4F52-AA1E-6718EB762D2B}" type="pres">
      <dgm:prSet presAssocID="{C6389892-8FE2-4B71-8686-F06B529ED30A}" presName="spaceBetweenRectangles" presStyleCnt="0"/>
      <dgm:spPr/>
    </dgm:pt>
    <dgm:pt modelId="{8B09C07A-20FC-49D8-903A-98DB3ADB61C0}" type="pres">
      <dgm:prSet presAssocID="{EB85317C-C8CD-47CF-8015-501A60C08421}" presName="parentLin" presStyleCnt="0"/>
      <dgm:spPr/>
    </dgm:pt>
    <dgm:pt modelId="{13616DF3-384E-4B30-8EC3-9BEDF174BA76}" type="pres">
      <dgm:prSet presAssocID="{EB85317C-C8CD-47CF-8015-501A60C08421}" presName="parentLeftMargin" presStyleLbl="node1" presStyleIdx="3" presStyleCnt="7"/>
      <dgm:spPr/>
      <dgm:t>
        <a:bodyPr/>
        <a:lstStyle/>
        <a:p>
          <a:endParaRPr lang="tr-TR"/>
        </a:p>
      </dgm:t>
    </dgm:pt>
    <dgm:pt modelId="{CA945A4E-5898-4EA8-BC8C-5A4194ED319E}" type="pres">
      <dgm:prSet presAssocID="{EB85317C-C8CD-47CF-8015-501A60C08421}" presName="parentText" presStyleLbl="node1" presStyleIdx="4" presStyleCnt="7" custScaleX="142857">
        <dgm:presLayoutVars>
          <dgm:chMax val="0"/>
          <dgm:bulletEnabled val="1"/>
        </dgm:presLayoutVars>
      </dgm:prSet>
      <dgm:spPr/>
      <dgm:t>
        <a:bodyPr/>
        <a:lstStyle/>
        <a:p>
          <a:endParaRPr lang="tr-TR"/>
        </a:p>
      </dgm:t>
    </dgm:pt>
    <dgm:pt modelId="{45A6FE64-248D-4975-948A-2F9714A0D7B6}" type="pres">
      <dgm:prSet presAssocID="{EB85317C-C8CD-47CF-8015-501A60C08421}" presName="negativeSpace" presStyleCnt="0"/>
      <dgm:spPr/>
    </dgm:pt>
    <dgm:pt modelId="{2306DC4F-F042-4492-829B-BDF5798ABBE0}" type="pres">
      <dgm:prSet presAssocID="{EB85317C-C8CD-47CF-8015-501A60C08421}" presName="childText" presStyleLbl="conFgAcc1" presStyleIdx="4" presStyleCnt="7">
        <dgm:presLayoutVars>
          <dgm:bulletEnabled val="1"/>
        </dgm:presLayoutVars>
      </dgm:prSet>
      <dgm:spPr/>
    </dgm:pt>
    <dgm:pt modelId="{59609105-60FD-4E8D-9DE4-77DBBC4E4715}" type="pres">
      <dgm:prSet presAssocID="{F2B9615A-7387-4B98-A7F8-EAAE1BEF3F49}" presName="spaceBetweenRectangles" presStyleCnt="0"/>
      <dgm:spPr/>
    </dgm:pt>
    <dgm:pt modelId="{F94258F8-A297-4C76-A002-2FA20EC2EF49}" type="pres">
      <dgm:prSet presAssocID="{BD0738C3-FE9B-4924-B838-D73BFD2A93EF}" presName="parentLin" presStyleCnt="0"/>
      <dgm:spPr/>
    </dgm:pt>
    <dgm:pt modelId="{383EC4B6-6D50-4864-9942-E01AB72CCED6}" type="pres">
      <dgm:prSet presAssocID="{BD0738C3-FE9B-4924-B838-D73BFD2A93EF}" presName="parentLeftMargin" presStyleLbl="node1" presStyleIdx="4" presStyleCnt="7"/>
      <dgm:spPr/>
      <dgm:t>
        <a:bodyPr/>
        <a:lstStyle/>
        <a:p>
          <a:endParaRPr lang="tr-TR"/>
        </a:p>
      </dgm:t>
    </dgm:pt>
    <dgm:pt modelId="{BEC04C5C-E513-4D23-8250-33A78D395140}" type="pres">
      <dgm:prSet presAssocID="{BD0738C3-FE9B-4924-B838-D73BFD2A93EF}" presName="parentText" presStyleLbl="node1" presStyleIdx="5" presStyleCnt="7" custScaleX="142857">
        <dgm:presLayoutVars>
          <dgm:chMax val="0"/>
          <dgm:bulletEnabled val="1"/>
        </dgm:presLayoutVars>
      </dgm:prSet>
      <dgm:spPr/>
      <dgm:t>
        <a:bodyPr/>
        <a:lstStyle/>
        <a:p>
          <a:endParaRPr lang="tr-TR"/>
        </a:p>
      </dgm:t>
    </dgm:pt>
    <dgm:pt modelId="{93BB5DC9-93FB-49F4-BA13-18271A49C293}" type="pres">
      <dgm:prSet presAssocID="{BD0738C3-FE9B-4924-B838-D73BFD2A93EF}" presName="negativeSpace" presStyleCnt="0"/>
      <dgm:spPr/>
    </dgm:pt>
    <dgm:pt modelId="{62FFBC6C-F8A2-4DBB-ADFD-696965CA1EB2}" type="pres">
      <dgm:prSet presAssocID="{BD0738C3-FE9B-4924-B838-D73BFD2A93EF}" presName="childText" presStyleLbl="conFgAcc1" presStyleIdx="5" presStyleCnt="7">
        <dgm:presLayoutVars>
          <dgm:bulletEnabled val="1"/>
        </dgm:presLayoutVars>
      </dgm:prSet>
      <dgm:spPr/>
    </dgm:pt>
    <dgm:pt modelId="{4F1CBA39-5476-4C76-8985-DDCE6E63899C}" type="pres">
      <dgm:prSet presAssocID="{C6C48BE5-BB25-4970-AAD5-965669FF8D58}" presName="spaceBetweenRectangles" presStyleCnt="0"/>
      <dgm:spPr/>
    </dgm:pt>
    <dgm:pt modelId="{349C57CB-6645-44A3-BC7A-B7A9F27CD1BE}" type="pres">
      <dgm:prSet presAssocID="{DE9BBF4C-8D65-420E-A8B7-EF316B319FF9}" presName="parentLin" presStyleCnt="0"/>
      <dgm:spPr/>
    </dgm:pt>
    <dgm:pt modelId="{78B71AB6-BE62-4015-9950-BE57184A9F71}" type="pres">
      <dgm:prSet presAssocID="{DE9BBF4C-8D65-420E-A8B7-EF316B319FF9}" presName="parentLeftMargin" presStyleLbl="node1" presStyleIdx="5" presStyleCnt="7"/>
      <dgm:spPr/>
      <dgm:t>
        <a:bodyPr/>
        <a:lstStyle/>
        <a:p>
          <a:endParaRPr lang="tr-TR"/>
        </a:p>
      </dgm:t>
    </dgm:pt>
    <dgm:pt modelId="{6CBF4B11-814C-4349-9A63-AC8EFBE8822D}" type="pres">
      <dgm:prSet presAssocID="{DE9BBF4C-8D65-420E-A8B7-EF316B319FF9}" presName="parentText" presStyleLbl="node1" presStyleIdx="6" presStyleCnt="7" custScaleX="142857" custLinFactNeighborX="20129">
        <dgm:presLayoutVars>
          <dgm:chMax val="0"/>
          <dgm:bulletEnabled val="1"/>
        </dgm:presLayoutVars>
      </dgm:prSet>
      <dgm:spPr/>
      <dgm:t>
        <a:bodyPr/>
        <a:lstStyle/>
        <a:p>
          <a:endParaRPr lang="tr-TR"/>
        </a:p>
      </dgm:t>
    </dgm:pt>
    <dgm:pt modelId="{7A40C03B-1C56-4165-A12E-4AF2423B5CE5}" type="pres">
      <dgm:prSet presAssocID="{DE9BBF4C-8D65-420E-A8B7-EF316B319FF9}" presName="negativeSpace" presStyleCnt="0"/>
      <dgm:spPr/>
    </dgm:pt>
    <dgm:pt modelId="{3F977938-4A6F-49A0-8E8B-5B8AB34059DF}" type="pres">
      <dgm:prSet presAssocID="{DE9BBF4C-8D65-420E-A8B7-EF316B319FF9}" presName="childText" presStyleLbl="conFgAcc1" presStyleIdx="6" presStyleCnt="7">
        <dgm:presLayoutVars>
          <dgm:bulletEnabled val="1"/>
        </dgm:presLayoutVars>
      </dgm:prSet>
      <dgm:spPr/>
    </dgm:pt>
  </dgm:ptLst>
  <dgm:cxnLst>
    <dgm:cxn modelId="{8122A1C3-B0F7-4CB0-A6A1-D87847744E58}" type="presOf" srcId="{5D6CCFF8-DDDE-4C71-80A6-F9DD933572E3}" destId="{6A562414-56F0-4211-A14A-70645721FE36}" srcOrd="0" destOrd="0" presId="urn:microsoft.com/office/officeart/2005/8/layout/list1"/>
    <dgm:cxn modelId="{22F65AAB-627D-4716-B49D-F84095724AFE}" type="presOf" srcId="{351B02B8-65E4-49B6-94C1-AD6F6E9ADB6F}" destId="{4FC7DEEC-C50A-4815-807E-E2DD4025F8A5}" srcOrd="1" destOrd="0" presId="urn:microsoft.com/office/officeart/2005/8/layout/list1"/>
    <dgm:cxn modelId="{600C5ABD-CB77-4E93-99ED-F230D29C4A15}" type="presOf" srcId="{E33470D7-C431-4D2B-96D0-1BD563D7ED94}" destId="{EF7194AE-56D5-4006-B5E6-5D5C0D816C27}" srcOrd="0" destOrd="0" presId="urn:microsoft.com/office/officeart/2005/8/layout/list1"/>
    <dgm:cxn modelId="{4A63D3C1-3323-4650-9EAC-4F7B6340A19B}" type="presOf" srcId="{BD0738C3-FE9B-4924-B838-D73BFD2A93EF}" destId="{383EC4B6-6D50-4864-9942-E01AB72CCED6}" srcOrd="0" destOrd="0" presId="urn:microsoft.com/office/officeart/2005/8/layout/list1"/>
    <dgm:cxn modelId="{A7C06069-C137-471A-82B2-DCEBB29ACEFE}" srcId="{CF80B0EC-0FA0-4203-BCA5-B08E783AA132}" destId="{5D6CCFF8-DDDE-4C71-80A6-F9DD933572E3}" srcOrd="2" destOrd="0" parTransId="{4ABE675F-C7CB-40DC-803E-87230D50F922}" sibTransId="{24D5D71B-65EF-46F6-BDF5-1B967905DD0F}"/>
    <dgm:cxn modelId="{89BE6AD7-182D-4E43-9585-AC7355192769}" srcId="{CF80B0EC-0FA0-4203-BCA5-B08E783AA132}" destId="{DE9BBF4C-8D65-420E-A8B7-EF316B319FF9}" srcOrd="6" destOrd="0" parTransId="{D55C7AB3-9BCE-4896-97B9-CD716E781A59}" sibTransId="{5F9857CF-09FE-4922-8134-62EB786B353A}"/>
    <dgm:cxn modelId="{3FDE1B47-969C-462F-9402-968E67F0013A}" srcId="{CF80B0EC-0FA0-4203-BCA5-B08E783AA132}" destId="{B4F624F5-5693-4907-8CE3-8283C05FE80B}" srcOrd="0" destOrd="0" parTransId="{A5C960D4-88C8-4C7E-8A85-24446296E673}" sibTransId="{75B42AB7-F6F6-4160-B927-C759D1F729AC}"/>
    <dgm:cxn modelId="{886C38BC-5DC5-4EDA-A4EC-B655FBC9899A}" type="presOf" srcId="{E33470D7-C431-4D2B-96D0-1BD563D7ED94}" destId="{042CA8F2-51DF-42D4-9995-C7155DA6EC5A}" srcOrd="1" destOrd="0" presId="urn:microsoft.com/office/officeart/2005/8/layout/list1"/>
    <dgm:cxn modelId="{D9ADBCC6-6BE9-4FF8-9505-FACF9DD92143}" type="presOf" srcId="{B4F624F5-5693-4907-8CE3-8283C05FE80B}" destId="{BD7E5F19-B92F-4D6E-A3E3-36BB04988837}" srcOrd="0" destOrd="0" presId="urn:microsoft.com/office/officeart/2005/8/layout/list1"/>
    <dgm:cxn modelId="{AD5F6698-9620-4131-9A6E-287ED637F3E4}" type="presOf" srcId="{DE9BBF4C-8D65-420E-A8B7-EF316B319FF9}" destId="{78B71AB6-BE62-4015-9950-BE57184A9F71}" srcOrd="0" destOrd="0" presId="urn:microsoft.com/office/officeart/2005/8/layout/list1"/>
    <dgm:cxn modelId="{169C8B25-9673-43AB-9A8F-0B837D258FB8}" type="presOf" srcId="{EB85317C-C8CD-47CF-8015-501A60C08421}" destId="{13616DF3-384E-4B30-8EC3-9BEDF174BA76}" srcOrd="0" destOrd="0" presId="urn:microsoft.com/office/officeart/2005/8/layout/list1"/>
    <dgm:cxn modelId="{9ECB03C8-3064-47A7-8C62-6E9097EB0F81}" type="presOf" srcId="{5D6CCFF8-DDDE-4C71-80A6-F9DD933572E3}" destId="{08C86B6A-0E91-4AC0-B893-4A99A61563DA}" srcOrd="1" destOrd="0" presId="urn:microsoft.com/office/officeart/2005/8/layout/list1"/>
    <dgm:cxn modelId="{3F905B3A-C27C-4E31-BE30-3B9F33583287}" type="presOf" srcId="{351B02B8-65E4-49B6-94C1-AD6F6E9ADB6F}" destId="{7EBB5FB1-89BE-4ED4-A0A1-6586843CCA6E}" srcOrd="0" destOrd="0" presId="urn:microsoft.com/office/officeart/2005/8/layout/list1"/>
    <dgm:cxn modelId="{6A89CF7E-1E2B-4DD3-AD2D-6798F33E4DF0}" srcId="{CF80B0EC-0FA0-4203-BCA5-B08E783AA132}" destId="{BD0738C3-FE9B-4924-B838-D73BFD2A93EF}" srcOrd="5" destOrd="0" parTransId="{98B00CE0-4760-4009-B518-90093C32314B}" sibTransId="{C6C48BE5-BB25-4970-AAD5-965669FF8D58}"/>
    <dgm:cxn modelId="{054D3FDD-0B4A-45F2-84FE-894369B8CF73}" type="presOf" srcId="{BD0738C3-FE9B-4924-B838-D73BFD2A93EF}" destId="{BEC04C5C-E513-4D23-8250-33A78D395140}" srcOrd="1" destOrd="0" presId="urn:microsoft.com/office/officeart/2005/8/layout/list1"/>
    <dgm:cxn modelId="{233628FB-DD28-45B0-9D1B-8228961082F5}" type="presOf" srcId="{CF80B0EC-0FA0-4203-BCA5-B08E783AA132}" destId="{AAE96F35-9EA8-4725-8633-D04A2DD4BB73}" srcOrd="0" destOrd="0" presId="urn:microsoft.com/office/officeart/2005/8/layout/list1"/>
    <dgm:cxn modelId="{42866859-49D4-4F93-84EA-60C8A3031C1A}" srcId="{CF80B0EC-0FA0-4203-BCA5-B08E783AA132}" destId="{EB85317C-C8CD-47CF-8015-501A60C08421}" srcOrd="4" destOrd="0" parTransId="{15869BFA-A4BD-4819-97DA-E0099E37F9EB}" sibTransId="{F2B9615A-7387-4B98-A7F8-EAAE1BEF3F49}"/>
    <dgm:cxn modelId="{8C140647-9436-49D4-9DD6-9EBD15AA65A3}" type="presOf" srcId="{EB85317C-C8CD-47CF-8015-501A60C08421}" destId="{CA945A4E-5898-4EA8-BC8C-5A4194ED319E}" srcOrd="1" destOrd="0" presId="urn:microsoft.com/office/officeart/2005/8/layout/list1"/>
    <dgm:cxn modelId="{06BB10A8-B6CE-47D4-83AE-71FC314ECE0E}" type="presOf" srcId="{DE9BBF4C-8D65-420E-A8B7-EF316B319FF9}" destId="{6CBF4B11-814C-4349-9A63-AC8EFBE8822D}" srcOrd="1" destOrd="0" presId="urn:microsoft.com/office/officeart/2005/8/layout/list1"/>
    <dgm:cxn modelId="{46248722-E705-4B37-8D57-C8D94F439CDD}" srcId="{CF80B0EC-0FA0-4203-BCA5-B08E783AA132}" destId="{E33470D7-C431-4D2B-96D0-1BD563D7ED94}" srcOrd="3" destOrd="0" parTransId="{6A86CB46-E3A8-47D5-87E5-FC19A6E539B8}" sibTransId="{C6389892-8FE2-4B71-8686-F06B529ED30A}"/>
    <dgm:cxn modelId="{CCC82D73-28B0-4A55-B732-F40B064C8F04}" type="presOf" srcId="{B4F624F5-5693-4907-8CE3-8283C05FE80B}" destId="{1E462D55-862A-4EAE-9325-5365A98B8431}" srcOrd="1" destOrd="0" presId="urn:microsoft.com/office/officeart/2005/8/layout/list1"/>
    <dgm:cxn modelId="{A503AF93-A86A-419B-933F-ECA93CDBAC0F}" srcId="{CF80B0EC-0FA0-4203-BCA5-B08E783AA132}" destId="{351B02B8-65E4-49B6-94C1-AD6F6E9ADB6F}" srcOrd="1" destOrd="0" parTransId="{2E25DE62-8541-4FA3-AD33-8460309EF8BD}" sibTransId="{5B9D9E13-82DE-49E0-BB9B-F78997A63579}"/>
    <dgm:cxn modelId="{C6F35AEC-FA35-4247-A46C-3B8F809CE80C}" type="presParOf" srcId="{AAE96F35-9EA8-4725-8633-D04A2DD4BB73}" destId="{FC79E7D0-6F35-4856-9D85-52E538A8205D}" srcOrd="0" destOrd="0" presId="urn:microsoft.com/office/officeart/2005/8/layout/list1"/>
    <dgm:cxn modelId="{9E9F9FDE-2C19-4BC6-BCF7-84E180A7A17C}" type="presParOf" srcId="{FC79E7D0-6F35-4856-9D85-52E538A8205D}" destId="{BD7E5F19-B92F-4D6E-A3E3-36BB04988837}" srcOrd="0" destOrd="0" presId="urn:microsoft.com/office/officeart/2005/8/layout/list1"/>
    <dgm:cxn modelId="{46B25391-0B0F-45DA-A8D0-E7CDD92C5225}" type="presParOf" srcId="{FC79E7D0-6F35-4856-9D85-52E538A8205D}" destId="{1E462D55-862A-4EAE-9325-5365A98B8431}" srcOrd="1" destOrd="0" presId="urn:microsoft.com/office/officeart/2005/8/layout/list1"/>
    <dgm:cxn modelId="{B4B07942-5175-44E1-B1AB-728B342898E1}" type="presParOf" srcId="{AAE96F35-9EA8-4725-8633-D04A2DD4BB73}" destId="{108509BB-F9D1-4BCA-AE48-52581149638B}" srcOrd="1" destOrd="0" presId="urn:microsoft.com/office/officeart/2005/8/layout/list1"/>
    <dgm:cxn modelId="{23DD2A1B-7665-44B1-888B-BB5B5D5CDD80}" type="presParOf" srcId="{AAE96F35-9EA8-4725-8633-D04A2DD4BB73}" destId="{35A10A6B-9C3D-4D3A-8A5A-D056A57E8C3F}" srcOrd="2" destOrd="0" presId="urn:microsoft.com/office/officeart/2005/8/layout/list1"/>
    <dgm:cxn modelId="{51982822-8E4A-4561-A697-44E85257EC14}" type="presParOf" srcId="{AAE96F35-9EA8-4725-8633-D04A2DD4BB73}" destId="{6938580D-1B08-48B6-B287-7D9CC7A3A9E3}" srcOrd="3" destOrd="0" presId="urn:microsoft.com/office/officeart/2005/8/layout/list1"/>
    <dgm:cxn modelId="{20ABBFFB-138B-43C4-AE26-0B02382F0715}" type="presParOf" srcId="{AAE96F35-9EA8-4725-8633-D04A2DD4BB73}" destId="{47EC2F5E-0C53-4A15-9591-87B60D9D6E4E}" srcOrd="4" destOrd="0" presId="urn:microsoft.com/office/officeart/2005/8/layout/list1"/>
    <dgm:cxn modelId="{8CE19F8A-EDED-47F7-ABDE-7103A955505F}" type="presParOf" srcId="{47EC2F5E-0C53-4A15-9591-87B60D9D6E4E}" destId="{7EBB5FB1-89BE-4ED4-A0A1-6586843CCA6E}" srcOrd="0" destOrd="0" presId="urn:microsoft.com/office/officeart/2005/8/layout/list1"/>
    <dgm:cxn modelId="{6CEBC52D-B2B9-482F-8CD1-F626A4618438}" type="presParOf" srcId="{47EC2F5E-0C53-4A15-9591-87B60D9D6E4E}" destId="{4FC7DEEC-C50A-4815-807E-E2DD4025F8A5}" srcOrd="1" destOrd="0" presId="urn:microsoft.com/office/officeart/2005/8/layout/list1"/>
    <dgm:cxn modelId="{ABBC8237-8496-4D30-98E9-0CA7D4E6BBDC}" type="presParOf" srcId="{AAE96F35-9EA8-4725-8633-D04A2DD4BB73}" destId="{DB6A68B9-2896-4545-AB42-48AF4CC8FE25}" srcOrd="5" destOrd="0" presId="urn:microsoft.com/office/officeart/2005/8/layout/list1"/>
    <dgm:cxn modelId="{27D92DD2-4C93-4AF2-B6BD-37B271BB028C}" type="presParOf" srcId="{AAE96F35-9EA8-4725-8633-D04A2DD4BB73}" destId="{156D57D8-744E-4C33-A421-B75AC326A0E3}" srcOrd="6" destOrd="0" presId="urn:microsoft.com/office/officeart/2005/8/layout/list1"/>
    <dgm:cxn modelId="{EB0FFB7A-FA84-48B2-A61B-4BF9DEFD3584}" type="presParOf" srcId="{AAE96F35-9EA8-4725-8633-D04A2DD4BB73}" destId="{8059F917-C681-49AB-A80E-165EB916302F}" srcOrd="7" destOrd="0" presId="urn:microsoft.com/office/officeart/2005/8/layout/list1"/>
    <dgm:cxn modelId="{7FA58BDE-2F04-46EC-933E-B3549482835D}" type="presParOf" srcId="{AAE96F35-9EA8-4725-8633-D04A2DD4BB73}" destId="{099828B3-6576-463B-9460-4B73D0FEFF89}" srcOrd="8" destOrd="0" presId="urn:microsoft.com/office/officeart/2005/8/layout/list1"/>
    <dgm:cxn modelId="{B5F0186C-2EB9-46CE-82FD-881E07B9B591}" type="presParOf" srcId="{099828B3-6576-463B-9460-4B73D0FEFF89}" destId="{6A562414-56F0-4211-A14A-70645721FE36}" srcOrd="0" destOrd="0" presId="urn:microsoft.com/office/officeart/2005/8/layout/list1"/>
    <dgm:cxn modelId="{956ED905-B941-498B-B083-90B5F268C4EE}" type="presParOf" srcId="{099828B3-6576-463B-9460-4B73D0FEFF89}" destId="{08C86B6A-0E91-4AC0-B893-4A99A61563DA}" srcOrd="1" destOrd="0" presId="urn:microsoft.com/office/officeart/2005/8/layout/list1"/>
    <dgm:cxn modelId="{79DC40E8-76B2-4575-A875-604C15A315A3}" type="presParOf" srcId="{AAE96F35-9EA8-4725-8633-D04A2DD4BB73}" destId="{E672FF7B-9AD0-46C5-BCF4-195336870F40}" srcOrd="9" destOrd="0" presId="urn:microsoft.com/office/officeart/2005/8/layout/list1"/>
    <dgm:cxn modelId="{BC0F2594-71F6-4F00-AD1B-C0AFE2E223B8}" type="presParOf" srcId="{AAE96F35-9EA8-4725-8633-D04A2DD4BB73}" destId="{AC6F5104-2D60-423C-8069-1F86D438C269}" srcOrd="10" destOrd="0" presId="urn:microsoft.com/office/officeart/2005/8/layout/list1"/>
    <dgm:cxn modelId="{7C100CD1-8FBD-418A-8BA4-570C621AEB0B}" type="presParOf" srcId="{AAE96F35-9EA8-4725-8633-D04A2DD4BB73}" destId="{784626B8-5DAC-4CF5-941C-816E878B7418}" srcOrd="11" destOrd="0" presId="urn:microsoft.com/office/officeart/2005/8/layout/list1"/>
    <dgm:cxn modelId="{EDDD5B58-6ED8-4706-A8E9-BC17245019A3}" type="presParOf" srcId="{AAE96F35-9EA8-4725-8633-D04A2DD4BB73}" destId="{68F774C1-BEE3-4466-927F-6AA4847BD1CE}" srcOrd="12" destOrd="0" presId="urn:microsoft.com/office/officeart/2005/8/layout/list1"/>
    <dgm:cxn modelId="{60799476-8865-46A5-8AF2-E4BFB73583B1}" type="presParOf" srcId="{68F774C1-BEE3-4466-927F-6AA4847BD1CE}" destId="{EF7194AE-56D5-4006-B5E6-5D5C0D816C27}" srcOrd="0" destOrd="0" presId="urn:microsoft.com/office/officeart/2005/8/layout/list1"/>
    <dgm:cxn modelId="{A4CEB173-C40F-42D0-88FA-0AC3F3A2EB77}" type="presParOf" srcId="{68F774C1-BEE3-4466-927F-6AA4847BD1CE}" destId="{042CA8F2-51DF-42D4-9995-C7155DA6EC5A}" srcOrd="1" destOrd="0" presId="urn:microsoft.com/office/officeart/2005/8/layout/list1"/>
    <dgm:cxn modelId="{135A10A2-A590-4973-97CD-18D9BA947430}" type="presParOf" srcId="{AAE96F35-9EA8-4725-8633-D04A2DD4BB73}" destId="{A6384678-4D35-456F-A1EA-58EC88133960}" srcOrd="13" destOrd="0" presId="urn:microsoft.com/office/officeart/2005/8/layout/list1"/>
    <dgm:cxn modelId="{D7586A2E-C104-4FFD-A8F9-8A4B6853BBC1}" type="presParOf" srcId="{AAE96F35-9EA8-4725-8633-D04A2DD4BB73}" destId="{79CD5F4B-D93A-4B93-A0DF-4E74EBFB08B9}" srcOrd="14" destOrd="0" presId="urn:microsoft.com/office/officeart/2005/8/layout/list1"/>
    <dgm:cxn modelId="{8380ED2B-19B0-49B5-97B0-3CE4AC3650C7}" type="presParOf" srcId="{AAE96F35-9EA8-4725-8633-D04A2DD4BB73}" destId="{8533AFC3-F9B2-4F52-AA1E-6718EB762D2B}" srcOrd="15" destOrd="0" presId="urn:microsoft.com/office/officeart/2005/8/layout/list1"/>
    <dgm:cxn modelId="{4FBD5D61-ADFE-4E69-9B41-3BF6674F2CEB}" type="presParOf" srcId="{AAE96F35-9EA8-4725-8633-D04A2DD4BB73}" destId="{8B09C07A-20FC-49D8-903A-98DB3ADB61C0}" srcOrd="16" destOrd="0" presId="urn:microsoft.com/office/officeart/2005/8/layout/list1"/>
    <dgm:cxn modelId="{01218446-A624-43F2-BD3D-9F20AD3B1A3A}" type="presParOf" srcId="{8B09C07A-20FC-49D8-903A-98DB3ADB61C0}" destId="{13616DF3-384E-4B30-8EC3-9BEDF174BA76}" srcOrd="0" destOrd="0" presId="urn:microsoft.com/office/officeart/2005/8/layout/list1"/>
    <dgm:cxn modelId="{75621AB3-858E-4DD3-A6B0-2803266F4FB6}" type="presParOf" srcId="{8B09C07A-20FC-49D8-903A-98DB3ADB61C0}" destId="{CA945A4E-5898-4EA8-BC8C-5A4194ED319E}" srcOrd="1" destOrd="0" presId="urn:microsoft.com/office/officeart/2005/8/layout/list1"/>
    <dgm:cxn modelId="{81A1DA4A-BD0B-4645-9FBD-CAF2C56BCFB6}" type="presParOf" srcId="{AAE96F35-9EA8-4725-8633-D04A2DD4BB73}" destId="{45A6FE64-248D-4975-948A-2F9714A0D7B6}" srcOrd="17" destOrd="0" presId="urn:microsoft.com/office/officeart/2005/8/layout/list1"/>
    <dgm:cxn modelId="{D6BD69F8-8711-4DF0-AB44-DDB174B4AF23}" type="presParOf" srcId="{AAE96F35-9EA8-4725-8633-D04A2DD4BB73}" destId="{2306DC4F-F042-4492-829B-BDF5798ABBE0}" srcOrd="18" destOrd="0" presId="urn:microsoft.com/office/officeart/2005/8/layout/list1"/>
    <dgm:cxn modelId="{AD46B856-6914-4754-8DD5-EA62C09FE24F}" type="presParOf" srcId="{AAE96F35-9EA8-4725-8633-D04A2DD4BB73}" destId="{59609105-60FD-4E8D-9DE4-77DBBC4E4715}" srcOrd="19" destOrd="0" presId="urn:microsoft.com/office/officeart/2005/8/layout/list1"/>
    <dgm:cxn modelId="{BEAB56B6-9F96-4098-AEEF-36E342A950D6}" type="presParOf" srcId="{AAE96F35-9EA8-4725-8633-D04A2DD4BB73}" destId="{F94258F8-A297-4C76-A002-2FA20EC2EF49}" srcOrd="20" destOrd="0" presId="urn:microsoft.com/office/officeart/2005/8/layout/list1"/>
    <dgm:cxn modelId="{3D5D0B66-52ED-4058-BB43-DFCE62684F97}" type="presParOf" srcId="{F94258F8-A297-4C76-A002-2FA20EC2EF49}" destId="{383EC4B6-6D50-4864-9942-E01AB72CCED6}" srcOrd="0" destOrd="0" presId="urn:microsoft.com/office/officeart/2005/8/layout/list1"/>
    <dgm:cxn modelId="{DF234DD4-C87F-4156-9BBD-47B3EE5EC7D8}" type="presParOf" srcId="{F94258F8-A297-4C76-A002-2FA20EC2EF49}" destId="{BEC04C5C-E513-4D23-8250-33A78D395140}" srcOrd="1" destOrd="0" presId="urn:microsoft.com/office/officeart/2005/8/layout/list1"/>
    <dgm:cxn modelId="{6E3C49EB-4A10-43B5-A2C6-5A6FC50132B7}" type="presParOf" srcId="{AAE96F35-9EA8-4725-8633-D04A2DD4BB73}" destId="{93BB5DC9-93FB-49F4-BA13-18271A49C293}" srcOrd="21" destOrd="0" presId="urn:microsoft.com/office/officeart/2005/8/layout/list1"/>
    <dgm:cxn modelId="{8E266B63-A73A-4E8B-A0DF-2D64FB6D9669}" type="presParOf" srcId="{AAE96F35-9EA8-4725-8633-D04A2DD4BB73}" destId="{62FFBC6C-F8A2-4DBB-ADFD-696965CA1EB2}" srcOrd="22" destOrd="0" presId="urn:microsoft.com/office/officeart/2005/8/layout/list1"/>
    <dgm:cxn modelId="{2F19DDD7-C3DB-4ED0-B739-17A707D87EE2}" type="presParOf" srcId="{AAE96F35-9EA8-4725-8633-D04A2DD4BB73}" destId="{4F1CBA39-5476-4C76-8985-DDCE6E63899C}" srcOrd="23" destOrd="0" presId="urn:microsoft.com/office/officeart/2005/8/layout/list1"/>
    <dgm:cxn modelId="{8AC369EA-FDD8-4121-8B06-1BC6940CCBCD}" type="presParOf" srcId="{AAE96F35-9EA8-4725-8633-D04A2DD4BB73}" destId="{349C57CB-6645-44A3-BC7A-B7A9F27CD1BE}" srcOrd="24" destOrd="0" presId="urn:microsoft.com/office/officeart/2005/8/layout/list1"/>
    <dgm:cxn modelId="{86E086F4-6FD1-4D73-AF7A-082A8E742FF0}" type="presParOf" srcId="{349C57CB-6645-44A3-BC7A-B7A9F27CD1BE}" destId="{78B71AB6-BE62-4015-9950-BE57184A9F71}" srcOrd="0" destOrd="0" presId="urn:microsoft.com/office/officeart/2005/8/layout/list1"/>
    <dgm:cxn modelId="{7BAF4847-B946-4B37-8958-73E257C83B2E}" type="presParOf" srcId="{349C57CB-6645-44A3-BC7A-B7A9F27CD1BE}" destId="{6CBF4B11-814C-4349-9A63-AC8EFBE8822D}" srcOrd="1" destOrd="0" presId="urn:microsoft.com/office/officeart/2005/8/layout/list1"/>
    <dgm:cxn modelId="{0B872505-5E9A-491F-811F-ED77F0F54C6D}" type="presParOf" srcId="{AAE96F35-9EA8-4725-8633-D04A2DD4BB73}" destId="{7A40C03B-1C56-4165-A12E-4AF2423B5CE5}" srcOrd="25" destOrd="0" presId="urn:microsoft.com/office/officeart/2005/8/layout/list1"/>
    <dgm:cxn modelId="{D0D2B9DD-B26A-422D-B1E6-2AEC45F060DE}" type="presParOf" srcId="{AAE96F35-9EA8-4725-8633-D04A2DD4BB73}" destId="{3F977938-4A6F-49A0-8E8B-5B8AB34059DF}"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42A954-B471-45D1-B55C-2ACD52AF78AA}" type="doc">
      <dgm:prSet loTypeId="urn:microsoft.com/office/officeart/2005/8/layout/list1" loCatId="list" qsTypeId="urn:microsoft.com/office/officeart/2005/8/quickstyle/3d2#1" qsCatId="3D" csTypeId="urn:microsoft.com/office/officeart/2005/8/colors/accent1_2" csCatId="accent1" phldr="1"/>
      <dgm:spPr/>
      <dgm:t>
        <a:bodyPr/>
        <a:lstStyle/>
        <a:p>
          <a:endParaRPr lang="tr-TR"/>
        </a:p>
      </dgm:t>
    </dgm:pt>
    <dgm:pt modelId="{8B30BEC5-F960-4285-955C-110624C690CF}">
      <dgm:prSet custT="1"/>
      <dgm:spPr>
        <a:solidFill>
          <a:schemeClr val="accent2">
            <a:lumMod val="20000"/>
            <a:lumOff val="80000"/>
          </a:schemeClr>
        </a:solidFill>
      </dgm:spPr>
      <dgm:t>
        <a:bodyPr/>
        <a:lstStyle/>
        <a:p>
          <a:pPr rtl="0"/>
          <a:r>
            <a:rPr lang="mn-MN" sz="2000" dirty="0" smtClean="0">
              <a:solidFill>
                <a:schemeClr val="tx1"/>
              </a:solidFill>
              <a:latin typeface="Arial" panose="020B0604020202020204" pitchFamily="34" charset="0"/>
              <a:cs typeface="Arial" panose="020B0604020202020204" pitchFamily="34" charset="0"/>
            </a:rPr>
            <a:t>Нурууны эмгэг</a:t>
          </a:r>
          <a:endParaRPr lang="tr-TR" sz="2000" dirty="0">
            <a:solidFill>
              <a:schemeClr val="tx1"/>
            </a:solidFill>
            <a:latin typeface="Arial" panose="020B0604020202020204" pitchFamily="34" charset="0"/>
            <a:cs typeface="Arial" panose="020B0604020202020204" pitchFamily="34" charset="0"/>
          </a:endParaRPr>
        </a:p>
      </dgm:t>
    </dgm:pt>
    <dgm:pt modelId="{37A2A899-3DDF-49D2-BA3F-78E615DEE194}" type="parTrans" cxnId="{8E250184-9E73-4870-AFDD-8AD3BFE6AC8A}">
      <dgm:prSet/>
      <dgm:spPr/>
      <dgm:t>
        <a:bodyPr/>
        <a:lstStyle/>
        <a:p>
          <a:endParaRPr lang="tr-TR"/>
        </a:p>
      </dgm:t>
    </dgm:pt>
    <dgm:pt modelId="{EACEC874-15EE-42B4-B3E1-91C7FEEB92C1}" type="sibTrans" cxnId="{8E250184-9E73-4870-AFDD-8AD3BFE6AC8A}">
      <dgm:prSet/>
      <dgm:spPr/>
      <dgm:t>
        <a:bodyPr/>
        <a:lstStyle/>
        <a:p>
          <a:endParaRPr lang="tr-TR"/>
        </a:p>
      </dgm:t>
    </dgm:pt>
    <dgm:pt modelId="{D98FB77D-3148-42E0-8112-A69B0C631648}">
      <dgm:prSet custT="1"/>
      <dgm:spPr>
        <a:solidFill>
          <a:schemeClr val="accent2">
            <a:lumMod val="20000"/>
            <a:lumOff val="80000"/>
          </a:schemeClr>
        </a:solidFill>
      </dgm:spPr>
      <dgm:t>
        <a:bodyPr/>
        <a:lstStyle/>
        <a:p>
          <a:pPr rtl="0"/>
          <a:r>
            <a:rPr lang="mn-MN" sz="2000" dirty="0" smtClean="0">
              <a:solidFill>
                <a:schemeClr val="tx1"/>
              </a:solidFill>
              <a:latin typeface="Arial" panose="020B0604020202020204" pitchFamily="34" charset="0"/>
              <a:cs typeface="Arial" panose="020B0604020202020204" pitchFamily="34" charset="0"/>
            </a:rPr>
            <a:t>Мөр, гарны эмгэг</a:t>
          </a:r>
          <a:endParaRPr lang="tr-TR" sz="2000" dirty="0">
            <a:solidFill>
              <a:schemeClr val="tx1"/>
            </a:solidFill>
            <a:latin typeface="Arial" panose="020B0604020202020204" pitchFamily="34" charset="0"/>
            <a:cs typeface="Arial" panose="020B0604020202020204" pitchFamily="34" charset="0"/>
          </a:endParaRPr>
        </a:p>
      </dgm:t>
    </dgm:pt>
    <dgm:pt modelId="{1427C571-3CFC-47CD-B90E-0989EBE1B3E6}" type="parTrans" cxnId="{29E5CDE5-C469-462C-9854-4FB6926597EF}">
      <dgm:prSet/>
      <dgm:spPr/>
      <dgm:t>
        <a:bodyPr/>
        <a:lstStyle/>
        <a:p>
          <a:endParaRPr lang="tr-TR"/>
        </a:p>
      </dgm:t>
    </dgm:pt>
    <dgm:pt modelId="{CC931C73-5EA0-4DE3-86CF-3CCB58694EE2}" type="sibTrans" cxnId="{29E5CDE5-C469-462C-9854-4FB6926597EF}">
      <dgm:prSet/>
      <dgm:spPr/>
      <dgm:t>
        <a:bodyPr/>
        <a:lstStyle/>
        <a:p>
          <a:endParaRPr lang="tr-TR"/>
        </a:p>
      </dgm:t>
    </dgm:pt>
    <dgm:pt modelId="{0F287F17-D4A2-42FB-9C84-8B34C2DFD5EC}">
      <dgm:prSet custT="1"/>
      <dgm:spPr>
        <a:solidFill>
          <a:schemeClr val="accent2">
            <a:lumMod val="20000"/>
            <a:lumOff val="80000"/>
          </a:schemeClr>
        </a:solidFill>
      </dgm:spPr>
      <dgm:t>
        <a:bodyPr/>
        <a:lstStyle/>
        <a:p>
          <a:pPr rtl="0"/>
          <a:r>
            <a:rPr lang="mn-MN" sz="2000" dirty="0" smtClean="0">
              <a:solidFill>
                <a:schemeClr val="tx1"/>
              </a:solidFill>
              <a:latin typeface="Arial" panose="020B0604020202020204" pitchFamily="34" charset="0"/>
              <a:cs typeface="Arial" panose="020B0604020202020204" pitchFamily="34" charset="0"/>
            </a:rPr>
            <a:t>Өвдөг, шагай, хөлний эмгэг</a:t>
          </a:r>
          <a:endParaRPr lang="tr-TR" sz="2000" dirty="0">
            <a:solidFill>
              <a:schemeClr val="tx1"/>
            </a:solidFill>
            <a:latin typeface="Arial" panose="020B0604020202020204" pitchFamily="34" charset="0"/>
            <a:cs typeface="Arial" panose="020B0604020202020204" pitchFamily="34" charset="0"/>
          </a:endParaRPr>
        </a:p>
      </dgm:t>
    </dgm:pt>
    <dgm:pt modelId="{64A3F1C5-646A-44F8-9B0D-FE32353C07ED}" type="parTrans" cxnId="{E5510254-CF24-4E38-921E-4B82945EBA23}">
      <dgm:prSet/>
      <dgm:spPr/>
      <dgm:t>
        <a:bodyPr/>
        <a:lstStyle/>
        <a:p>
          <a:endParaRPr lang="tr-TR"/>
        </a:p>
      </dgm:t>
    </dgm:pt>
    <dgm:pt modelId="{11BCC9D3-7F78-4E53-BA65-6937904C58A0}" type="sibTrans" cxnId="{E5510254-CF24-4E38-921E-4B82945EBA23}">
      <dgm:prSet/>
      <dgm:spPr/>
      <dgm:t>
        <a:bodyPr/>
        <a:lstStyle/>
        <a:p>
          <a:endParaRPr lang="tr-TR"/>
        </a:p>
      </dgm:t>
    </dgm:pt>
    <dgm:pt modelId="{DE6F123E-862F-4929-9D40-3298897EF9A7}" type="pres">
      <dgm:prSet presAssocID="{D442A954-B471-45D1-B55C-2ACD52AF78AA}" presName="linear" presStyleCnt="0">
        <dgm:presLayoutVars>
          <dgm:dir/>
          <dgm:animLvl val="lvl"/>
          <dgm:resizeHandles val="exact"/>
        </dgm:presLayoutVars>
      </dgm:prSet>
      <dgm:spPr/>
      <dgm:t>
        <a:bodyPr/>
        <a:lstStyle/>
        <a:p>
          <a:endParaRPr lang="tr-TR"/>
        </a:p>
      </dgm:t>
    </dgm:pt>
    <dgm:pt modelId="{32011C14-584E-4244-BE76-FF124139B761}" type="pres">
      <dgm:prSet presAssocID="{8B30BEC5-F960-4285-955C-110624C690CF}" presName="parentLin" presStyleCnt="0"/>
      <dgm:spPr/>
    </dgm:pt>
    <dgm:pt modelId="{E2F9C1A0-00F3-46CD-AD91-469543534958}" type="pres">
      <dgm:prSet presAssocID="{8B30BEC5-F960-4285-955C-110624C690CF}" presName="parentLeftMargin" presStyleLbl="node1" presStyleIdx="0" presStyleCnt="3"/>
      <dgm:spPr/>
      <dgm:t>
        <a:bodyPr/>
        <a:lstStyle/>
        <a:p>
          <a:endParaRPr lang="tr-TR"/>
        </a:p>
      </dgm:t>
    </dgm:pt>
    <dgm:pt modelId="{A8F110A0-7ECE-473D-A680-A1510BB4778A}" type="pres">
      <dgm:prSet presAssocID="{8B30BEC5-F960-4285-955C-110624C690CF}" presName="parentText" presStyleLbl="node1" presStyleIdx="0" presStyleCnt="3" custScaleX="115160">
        <dgm:presLayoutVars>
          <dgm:chMax val="0"/>
          <dgm:bulletEnabled val="1"/>
        </dgm:presLayoutVars>
      </dgm:prSet>
      <dgm:spPr/>
      <dgm:t>
        <a:bodyPr/>
        <a:lstStyle/>
        <a:p>
          <a:endParaRPr lang="tr-TR"/>
        </a:p>
      </dgm:t>
    </dgm:pt>
    <dgm:pt modelId="{2D0CA2DD-33B9-4117-9C1A-1BE19C0C6C43}" type="pres">
      <dgm:prSet presAssocID="{8B30BEC5-F960-4285-955C-110624C690CF}" presName="negativeSpace" presStyleCnt="0"/>
      <dgm:spPr/>
    </dgm:pt>
    <dgm:pt modelId="{46B74B55-0078-42EE-BE52-306CB6D83314}" type="pres">
      <dgm:prSet presAssocID="{8B30BEC5-F960-4285-955C-110624C690CF}" presName="childText" presStyleLbl="conFgAcc1" presStyleIdx="0" presStyleCnt="3">
        <dgm:presLayoutVars>
          <dgm:bulletEnabled val="1"/>
        </dgm:presLayoutVars>
      </dgm:prSet>
      <dgm:spPr/>
    </dgm:pt>
    <dgm:pt modelId="{D3F654A9-5FF5-42ED-B7FA-7477145FA4D0}" type="pres">
      <dgm:prSet presAssocID="{EACEC874-15EE-42B4-B3E1-91C7FEEB92C1}" presName="spaceBetweenRectangles" presStyleCnt="0"/>
      <dgm:spPr/>
    </dgm:pt>
    <dgm:pt modelId="{DA918AEA-21D2-48D3-A701-765026B239FB}" type="pres">
      <dgm:prSet presAssocID="{D98FB77D-3148-42E0-8112-A69B0C631648}" presName="parentLin" presStyleCnt="0"/>
      <dgm:spPr/>
    </dgm:pt>
    <dgm:pt modelId="{02D878E2-17C5-415A-86EA-44187F8D6AAC}" type="pres">
      <dgm:prSet presAssocID="{D98FB77D-3148-42E0-8112-A69B0C631648}" presName="parentLeftMargin" presStyleLbl="node1" presStyleIdx="0" presStyleCnt="3"/>
      <dgm:spPr/>
      <dgm:t>
        <a:bodyPr/>
        <a:lstStyle/>
        <a:p>
          <a:endParaRPr lang="tr-TR"/>
        </a:p>
      </dgm:t>
    </dgm:pt>
    <dgm:pt modelId="{B01AB11F-3ADA-4BA1-93BA-5B0F677C4FC3}" type="pres">
      <dgm:prSet presAssocID="{D98FB77D-3148-42E0-8112-A69B0C631648}" presName="parentText" presStyleLbl="node1" presStyleIdx="1" presStyleCnt="3" custScaleX="115458" custLinFactNeighborX="-3336" custLinFactNeighborY="-4524">
        <dgm:presLayoutVars>
          <dgm:chMax val="0"/>
          <dgm:bulletEnabled val="1"/>
        </dgm:presLayoutVars>
      </dgm:prSet>
      <dgm:spPr/>
      <dgm:t>
        <a:bodyPr/>
        <a:lstStyle/>
        <a:p>
          <a:endParaRPr lang="tr-TR"/>
        </a:p>
      </dgm:t>
    </dgm:pt>
    <dgm:pt modelId="{320F7312-D548-4A33-9C4A-A940F9C2F2D4}" type="pres">
      <dgm:prSet presAssocID="{D98FB77D-3148-42E0-8112-A69B0C631648}" presName="negativeSpace" presStyleCnt="0"/>
      <dgm:spPr/>
    </dgm:pt>
    <dgm:pt modelId="{67969133-4B21-4206-B685-662C432D13E2}" type="pres">
      <dgm:prSet presAssocID="{D98FB77D-3148-42E0-8112-A69B0C631648}" presName="childText" presStyleLbl="conFgAcc1" presStyleIdx="1" presStyleCnt="3">
        <dgm:presLayoutVars>
          <dgm:bulletEnabled val="1"/>
        </dgm:presLayoutVars>
      </dgm:prSet>
      <dgm:spPr/>
    </dgm:pt>
    <dgm:pt modelId="{FF29A9B1-09BF-4A71-B7D0-B98353CC4FBD}" type="pres">
      <dgm:prSet presAssocID="{CC931C73-5EA0-4DE3-86CF-3CCB58694EE2}" presName="spaceBetweenRectangles" presStyleCnt="0"/>
      <dgm:spPr/>
    </dgm:pt>
    <dgm:pt modelId="{0BFAD73F-E4A3-4E52-BD41-B9C3222D23A6}" type="pres">
      <dgm:prSet presAssocID="{0F287F17-D4A2-42FB-9C84-8B34C2DFD5EC}" presName="parentLin" presStyleCnt="0"/>
      <dgm:spPr/>
    </dgm:pt>
    <dgm:pt modelId="{FB3693E4-398A-4D02-8BE8-F22CE195887A}" type="pres">
      <dgm:prSet presAssocID="{0F287F17-D4A2-42FB-9C84-8B34C2DFD5EC}" presName="parentLeftMargin" presStyleLbl="node1" presStyleIdx="1" presStyleCnt="3"/>
      <dgm:spPr/>
      <dgm:t>
        <a:bodyPr/>
        <a:lstStyle/>
        <a:p>
          <a:endParaRPr lang="tr-TR"/>
        </a:p>
      </dgm:t>
    </dgm:pt>
    <dgm:pt modelId="{63A424E1-88C5-49FA-B322-030FEFAEAE42}" type="pres">
      <dgm:prSet presAssocID="{0F287F17-D4A2-42FB-9C84-8B34C2DFD5EC}" presName="parentText" presStyleLbl="node1" presStyleIdx="2" presStyleCnt="3" custScaleX="116816">
        <dgm:presLayoutVars>
          <dgm:chMax val="0"/>
          <dgm:bulletEnabled val="1"/>
        </dgm:presLayoutVars>
      </dgm:prSet>
      <dgm:spPr/>
      <dgm:t>
        <a:bodyPr/>
        <a:lstStyle/>
        <a:p>
          <a:endParaRPr lang="tr-TR"/>
        </a:p>
      </dgm:t>
    </dgm:pt>
    <dgm:pt modelId="{53A2AF65-7877-415D-9249-BD2D4752A5EB}" type="pres">
      <dgm:prSet presAssocID="{0F287F17-D4A2-42FB-9C84-8B34C2DFD5EC}" presName="negativeSpace" presStyleCnt="0"/>
      <dgm:spPr/>
    </dgm:pt>
    <dgm:pt modelId="{8558945F-1068-4589-A608-B26ADA4D7915}" type="pres">
      <dgm:prSet presAssocID="{0F287F17-D4A2-42FB-9C84-8B34C2DFD5EC}" presName="childText" presStyleLbl="conFgAcc1" presStyleIdx="2" presStyleCnt="3">
        <dgm:presLayoutVars>
          <dgm:bulletEnabled val="1"/>
        </dgm:presLayoutVars>
      </dgm:prSet>
      <dgm:spPr/>
    </dgm:pt>
  </dgm:ptLst>
  <dgm:cxnLst>
    <dgm:cxn modelId="{8E250184-9E73-4870-AFDD-8AD3BFE6AC8A}" srcId="{D442A954-B471-45D1-B55C-2ACD52AF78AA}" destId="{8B30BEC5-F960-4285-955C-110624C690CF}" srcOrd="0" destOrd="0" parTransId="{37A2A899-3DDF-49D2-BA3F-78E615DEE194}" sibTransId="{EACEC874-15EE-42B4-B3E1-91C7FEEB92C1}"/>
    <dgm:cxn modelId="{F58AA5C7-A692-4B14-891F-532028FF3675}" type="presOf" srcId="{0F287F17-D4A2-42FB-9C84-8B34C2DFD5EC}" destId="{63A424E1-88C5-49FA-B322-030FEFAEAE42}" srcOrd="1" destOrd="0" presId="urn:microsoft.com/office/officeart/2005/8/layout/list1"/>
    <dgm:cxn modelId="{29E5CDE5-C469-462C-9854-4FB6926597EF}" srcId="{D442A954-B471-45D1-B55C-2ACD52AF78AA}" destId="{D98FB77D-3148-42E0-8112-A69B0C631648}" srcOrd="1" destOrd="0" parTransId="{1427C571-3CFC-47CD-B90E-0989EBE1B3E6}" sibTransId="{CC931C73-5EA0-4DE3-86CF-3CCB58694EE2}"/>
    <dgm:cxn modelId="{EA82D020-3F95-4781-BCAA-9429018A82E5}" type="presOf" srcId="{D98FB77D-3148-42E0-8112-A69B0C631648}" destId="{02D878E2-17C5-415A-86EA-44187F8D6AAC}" srcOrd="0" destOrd="0" presId="urn:microsoft.com/office/officeart/2005/8/layout/list1"/>
    <dgm:cxn modelId="{AD30BB5D-2617-4D5D-8EF5-ABA5EECABADD}" type="presOf" srcId="{8B30BEC5-F960-4285-955C-110624C690CF}" destId="{A8F110A0-7ECE-473D-A680-A1510BB4778A}" srcOrd="1" destOrd="0" presId="urn:microsoft.com/office/officeart/2005/8/layout/list1"/>
    <dgm:cxn modelId="{F05CFCC6-FF9C-4411-80AC-DE08D2EAEE80}" type="presOf" srcId="{0F287F17-D4A2-42FB-9C84-8B34C2DFD5EC}" destId="{FB3693E4-398A-4D02-8BE8-F22CE195887A}" srcOrd="0" destOrd="0" presId="urn:microsoft.com/office/officeart/2005/8/layout/list1"/>
    <dgm:cxn modelId="{E5510254-CF24-4E38-921E-4B82945EBA23}" srcId="{D442A954-B471-45D1-B55C-2ACD52AF78AA}" destId="{0F287F17-D4A2-42FB-9C84-8B34C2DFD5EC}" srcOrd="2" destOrd="0" parTransId="{64A3F1C5-646A-44F8-9B0D-FE32353C07ED}" sibTransId="{11BCC9D3-7F78-4E53-BA65-6937904C58A0}"/>
    <dgm:cxn modelId="{1F051E6F-AA1F-4BBD-84A9-91BB6A217016}" type="presOf" srcId="{D442A954-B471-45D1-B55C-2ACD52AF78AA}" destId="{DE6F123E-862F-4929-9D40-3298897EF9A7}" srcOrd="0" destOrd="0" presId="urn:microsoft.com/office/officeart/2005/8/layout/list1"/>
    <dgm:cxn modelId="{9CF859D7-9143-4D89-8CBA-056A2CB3EFF6}" type="presOf" srcId="{8B30BEC5-F960-4285-955C-110624C690CF}" destId="{E2F9C1A0-00F3-46CD-AD91-469543534958}" srcOrd="0" destOrd="0" presId="urn:microsoft.com/office/officeart/2005/8/layout/list1"/>
    <dgm:cxn modelId="{1E151B4F-FFA1-4175-A2B8-0CC7E0C7ECDE}" type="presOf" srcId="{D98FB77D-3148-42E0-8112-A69B0C631648}" destId="{B01AB11F-3ADA-4BA1-93BA-5B0F677C4FC3}" srcOrd="1" destOrd="0" presId="urn:microsoft.com/office/officeart/2005/8/layout/list1"/>
    <dgm:cxn modelId="{6092F0B7-9B05-46B9-B806-DC087CC7C658}" type="presParOf" srcId="{DE6F123E-862F-4929-9D40-3298897EF9A7}" destId="{32011C14-584E-4244-BE76-FF124139B761}" srcOrd="0" destOrd="0" presId="urn:microsoft.com/office/officeart/2005/8/layout/list1"/>
    <dgm:cxn modelId="{CD19F9DF-74E9-4B95-8E46-A236FA3E3F25}" type="presParOf" srcId="{32011C14-584E-4244-BE76-FF124139B761}" destId="{E2F9C1A0-00F3-46CD-AD91-469543534958}" srcOrd="0" destOrd="0" presId="urn:microsoft.com/office/officeart/2005/8/layout/list1"/>
    <dgm:cxn modelId="{BC07D32A-E0F8-41D6-B55A-92AB1D4BA0A7}" type="presParOf" srcId="{32011C14-584E-4244-BE76-FF124139B761}" destId="{A8F110A0-7ECE-473D-A680-A1510BB4778A}" srcOrd="1" destOrd="0" presId="urn:microsoft.com/office/officeart/2005/8/layout/list1"/>
    <dgm:cxn modelId="{568D7731-27CA-422E-91CE-35BD9BEBB3A0}" type="presParOf" srcId="{DE6F123E-862F-4929-9D40-3298897EF9A7}" destId="{2D0CA2DD-33B9-4117-9C1A-1BE19C0C6C43}" srcOrd="1" destOrd="0" presId="urn:microsoft.com/office/officeart/2005/8/layout/list1"/>
    <dgm:cxn modelId="{A701062D-FF2B-4832-9C12-29E4A2362E16}" type="presParOf" srcId="{DE6F123E-862F-4929-9D40-3298897EF9A7}" destId="{46B74B55-0078-42EE-BE52-306CB6D83314}" srcOrd="2" destOrd="0" presId="urn:microsoft.com/office/officeart/2005/8/layout/list1"/>
    <dgm:cxn modelId="{4E3A828C-FDED-424D-B07D-661AEC7361DD}" type="presParOf" srcId="{DE6F123E-862F-4929-9D40-3298897EF9A7}" destId="{D3F654A9-5FF5-42ED-B7FA-7477145FA4D0}" srcOrd="3" destOrd="0" presId="urn:microsoft.com/office/officeart/2005/8/layout/list1"/>
    <dgm:cxn modelId="{6BFCED84-B7B3-40EC-8917-A6155F7BC168}" type="presParOf" srcId="{DE6F123E-862F-4929-9D40-3298897EF9A7}" destId="{DA918AEA-21D2-48D3-A701-765026B239FB}" srcOrd="4" destOrd="0" presId="urn:microsoft.com/office/officeart/2005/8/layout/list1"/>
    <dgm:cxn modelId="{FBAFDC36-3920-4017-89AA-3149BCFFE689}" type="presParOf" srcId="{DA918AEA-21D2-48D3-A701-765026B239FB}" destId="{02D878E2-17C5-415A-86EA-44187F8D6AAC}" srcOrd="0" destOrd="0" presId="urn:microsoft.com/office/officeart/2005/8/layout/list1"/>
    <dgm:cxn modelId="{9C08BB61-75B4-4224-9E57-65CBA194AD2F}" type="presParOf" srcId="{DA918AEA-21D2-48D3-A701-765026B239FB}" destId="{B01AB11F-3ADA-4BA1-93BA-5B0F677C4FC3}" srcOrd="1" destOrd="0" presId="urn:microsoft.com/office/officeart/2005/8/layout/list1"/>
    <dgm:cxn modelId="{24C791F8-A941-489E-A345-8C8ED1E78B46}" type="presParOf" srcId="{DE6F123E-862F-4929-9D40-3298897EF9A7}" destId="{320F7312-D548-4A33-9C4A-A940F9C2F2D4}" srcOrd="5" destOrd="0" presId="urn:microsoft.com/office/officeart/2005/8/layout/list1"/>
    <dgm:cxn modelId="{2D051FD8-57F7-4BAB-AAD7-F949C1CD4977}" type="presParOf" srcId="{DE6F123E-862F-4929-9D40-3298897EF9A7}" destId="{67969133-4B21-4206-B685-662C432D13E2}" srcOrd="6" destOrd="0" presId="urn:microsoft.com/office/officeart/2005/8/layout/list1"/>
    <dgm:cxn modelId="{6CB1C370-1513-4309-9DDC-0A3DA4E310BA}" type="presParOf" srcId="{DE6F123E-862F-4929-9D40-3298897EF9A7}" destId="{FF29A9B1-09BF-4A71-B7D0-B98353CC4FBD}" srcOrd="7" destOrd="0" presId="urn:microsoft.com/office/officeart/2005/8/layout/list1"/>
    <dgm:cxn modelId="{E7760689-10A2-48D1-A86C-9AA137EE90E0}" type="presParOf" srcId="{DE6F123E-862F-4929-9D40-3298897EF9A7}" destId="{0BFAD73F-E4A3-4E52-BD41-B9C3222D23A6}" srcOrd="8" destOrd="0" presId="urn:microsoft.com/office/officeart/2005/8/layout/list1"/>
    <dgm:cxn modelId="{2B87129F-1B03-41CD-9BBA-FA34DF056A27}" type="presParOf" srcId="{0BFAD73F-E4A3-4E52-BD41-B9C3222D23A6}" destId="{FB3693E4-398A-4D02-8BE8-F22CE195887A}" srcOrd="0" destOrd="0" presId="urn:microsoft.com/office/officeart/2005/8/layout/list1"/>
    <dgm:cxn modelId="{0CB4DF6E-694D-4CF4-8F47-CDF97E0E5B55}" type="presParOf" srcId="{0BFAD73F-E4A3-4E52-BD41-B9C3222D23A6}" destId="{63A424E1-88C5-49FA-B322-030FEFAEAE42}" srcOrd="1" destOrd="0" presId="urn:microsoft.com/office/officeart/2005/8/layout/list1"/>
    <dgm:cxn modelId="{B64F7AAB-2783-4E25-92CD-D5282AC70B72}" type="presParOf" srcId="{DE6F123E-862F-4929-9D40-3298897EF9A7}" destId="{53A2AF65-7877-415D-9249-BD2D4752A5EB}" srcOrd="9" destOrd="0" presId="urn:microsoft.com/office/officeart/2005/8/layout/list1"/>
    <dgm:cxn modelId="{BF5C47BA-EA63-4731-B75A-778A3B2FB151}" type="presParOf" srcId="{DE6F123E-862F-4929-9D40-3298897EF9A7}" destId="{8558945F-1068-4589-A608-B26ADA4D791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817E02-835B-4FBF-8AC2-3C6F7A4CD7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9065245F-2CD6-4657-97D9-CF36924703DE}">
      <dgm:prSet/>
      <dgm:spPr>
        <a:solidFill>
          <a:schemeClr val="accent2">
            <a:lumMod val="20000"/>
            <a:lumOff val="80000"/>
          </a:schemeClr>
        </a:solidFill>
      </dgm:spPr>
      <dgm:t>
        <a:bodyPr/>
        <a:lstStyle/>
        <a:p>
          <a:pPr rtl="0"/>
          <a:r>
            <a:rPr lang="mn-MN" dirty="0" smtClean="0">
              <a:solidFill>
                <a:schemeClr val="tx1"/>
              </a:solidFill>
              <a:latin typeface="Arial" panose="020B0604020202020204" pitchFamily="34" charset="0"/>
              <a:cs typeface="Arial" panose="020B0604020202020204" pitchFamily="34" charset="0"/>
            </a:rPr>
            <a:t>Ачааны онцлог</a:t>
          </a:r>
          <a:endParaRPr lang="tr-TR" dirty="0">
            <a:solidFill>
              <a:schemeClr val="tx1"/>
            </a:solidFill>
            <a:latin typeface="Arial" panose="020B0604020202020204" pitchFamily="34" charset="0"/>
            <a:cs typeface="Arial" panose="020B0604020202020204" pitchFamily="34" charset="0"/>
          </a:endParaRPr>
        </a:p>
      </dgm:t>
    </dgm:pt>
    <dgm:pt modelId="{591A6B30-4B4D-4D73-A433-DCF1030FD539}" type="parTrans" cxnId="{0218CE36-793F-4251-9182-4D50BC849BE5}">
      <dgm:prSet/>
      <dgm:spPr/>
      <dgm:t>
        <a:bodyPr/>
        <a:lstStyle/>
        <a:p>
          <a:endParaRPr lang="tr-TR"/>
        </a:p>
      </dgm:t>
    </dgm:pt>
    <dgm:pt modelId="{FECBDE59-94DE-452C-8109-EB923B013735}" type="sibTrans" cxnId="{0218CE36-793F-4251-9182-4D50BC849BE5}">
      <dgm:prSet/>
      <dgm:spPr/>
      <dgm:t>
        <a:bodyPr/>
        <a:lstStyle/>
        <a:p>
          <a:endParaRPr lang="tr-TR"/>
        </a:p>
      </dgm:t>
    </dgm:pt>
    <dgm:pt modelId="{1343CED0-7288-45D4-BFB1-0E8DE89369DC}">
      <dgm:prSet/>
      <dgm:spPr>
        <a:solidFill>
          <a:schemeClr val="accent2">
            <a:lumMod val="20000"/>
            <a:lumOff val="80000"/>
          </a:schemeClr>
        </a:solidFill>
      </dgm:spPr>
      <dgm:t>
        <a:bodyPr/>
        <a:lstStyle/>
        <a:p>
          <a:pPr rtl="0"/>
          <a:r>
            <a:rPr lang="mn-MN" dirty="0" smtClean="0">
              <a:solidFill>
                <a:schemeClr val="tx1"/>
              </a:solidFill>
              <a:latin typeface="Arial" panose="020B0604020202020204" pitchFamily="34" charset="0"/>
              <a:cs typeface="Arial" panose="020B0604020202020204" pitchFamily="34" charset="0"/>
            </a:rPr>
            <a:t>Биеийн хүч чадлын шаардлага</a:t>
          </a:r>
          <a:endParaRPr lang="tr-TR" dirty="0">
            <a:solidFill>
              <a:schemeClr val="tx1"/>
            </a:solidFill>
            <a:latin typeface="Arial" panose="020B0604020202020204" pitchFamily="34" charset="0"/>
            <a:cs typeface="Arial" panose="020B0604020202020204" pitchFamily="34" charset="0"/>
          </a:endParaRPr>
        </a:p>
      </dgm:t>
    </dgm:pt>
    <dgm:pt modelId="{0EFE0A67-2E3F-4E60-80EB-47F9234EDC4C}" type="parTrans" cxnId="{B467772A-A96C-48DD-87E8-3D5856E8E40F}">
      <dgm:prSet/>
      <dgm:spPr/>
      <dgm:t>
        <a:bodyPr/>
        <a:lstStyle/>
        <a:p>
          <a:endParaRPr lang="tr-TR"/>
        </a:p>
      </dgm:t>
    </dgm:pt>
    <dgm:pt modelId="{7DCC0602-B130-41E5-A601-5F11AC617A34}" type="sibTrans" cxnId="{B467772A-A96C-48DD-87E8-3D5856E8E40F}">
      <dgm:prSet/>
      <dgm:spPr/>
      <dgm:t>
        <a:bodyPr/>
        <a:lstStyle/>
        <a:p>
          <a:endParaRPr lang="tr-TR"/>
        </a:p>
      </dgm:t>
    </dgm:pt>
    <dgm:pt modelId="{7F10FA66-0102-4B31-BD18-FD1D9AE1B6B2}">
      <dgm:prSet/>
      <dgm:spPr>
        <a:solidFill>
          <a:schemeClr val="accent2">
            <a:lumMod val="20000"/>
            <a:lumOff val="80000"/>
          </a:schemeClr>
        </a:solidFill>
      </dgm:spPr>
      <dgm:t>
        <a:bodyPr/>
        <a:lstStyle/>
        <a:p>
          <a:pPr rtl="0"/>
          <a:r>
            <a:rPr lang="mn-MN" dirty="0" smtClean="0">
              <a:solidFill>
                <a:schemeClr val="tx1"/>
              </a:solidFill>
              <a:latin typeface="Arial" panose="020B0604020202020204" pitchFamily="34" charset="0"/>
              <a:cs typeface="Arial" panose="020B0604020202020204" pitchFamily="34" charset="0"/>
            </a:rPr>
            <a:t>Ажлын орчны онцлог</a:t>
          </a:r>
          <a:endParaRPr lang="en-US" dirty="0" smtClean="0">
            <a:solidFill>
              <a:schemeClr val="tx1"/>
            </a:solidFill>
            <a:latin typeface="Arial" panose="020B0604020202020204" pitchFamily="34" charset="0"/>
            <a:cs typeface="Arial" panose="020B0604020202020204" pitchFamily="34" charset="0"/>
          </a:endParaRPr>
        </a:p>
      </dgm:t>
    </dgm:pt>
    <dgm:pt modelId="{9F023EB4-B98D-49D6-BBD8-2A70FC397BB4}" type="parTrans" cxnId="{FE0EB953-4536-41DC-A655-AB4C49B76EB3}">
      <dgm:prSet/>
      <dgm:spPr/>
      <dgm:t>
        <a:bodyPr/>
        <a:lstStyle/>
        <a:p>
          <a:endParaRPr lang="tr-TR"/>
        </a:p>
      </dgm:t>
    </dgm:pt>
    <dgm:pt modelId="{607A782F-DFDA-447C-BBEA-94704A0AEB5E}" type="sibTrans" cxnId="{FE0EB953-4536-41DC-A655-AB4C49B76EB3}">
      <dgm:prSet/>
      <dgm:spPr/>
      <dgm:t>
        <a:bodyPr/>
        <a:lstStyle/>
        <a:p>
          <a:endParaRPr lang="tr-TR"/>
        </a:p>
      </dgm:t>
    </dgm:pt>
    <dgm:pt modelId="{8E16FB59-E647-466B-8F6C-169FE7F020CA}">
      <dgm:prSet/>
      <dgm:spPr>
        <a:solidFill>
          <a:schemeClr val="accent2">
            <a:lumMod val="20000"/>
            <a:lumOff val="80000"/>
          </a:schemeClr>
        </a:solidFill>
      </dgm:spPr>
      <dgm:t>
        <a:bodyPr/>
        <a:lstStyle/>
        <a:p>
          <a:pPr rtl="0"/>
          <a:r>
            <a:rPr lang="mn-MN" dirty="0" smtClean="0">
              <a:solidFill>
                <a:schemeClr val="tx1"/>
              </a:solidFill>
              <a:latin typeface="Arial" panose="020B0604020202020204" pitchFamily="34" charset="0"/>
              <a:cs typeface="Arial" panose="020B0604020202020204" pitchFamily="34" charset="0"/>
            </a:rPr>
            <a:t>Ажлын байранд тавигдах шаардлага</a:t>
          </a:r>
          <a:endParaRPr lang="tr-TR" dirty="0">
            <a:solidFill>
              <a:schemeClr val="tx1"/>
            </a:solidFill>
            <a:latin typeface="Arial" panose="020B0604020202020204" pitchFamily="34" charset="0"/>
            <a:cs typeface="Arial" panose="020B0604020202020204" pitchFamily="34" charset="0"/>
          </a:endParaRPr>
        </a:p>
      </dgm:t>
    </dgm:pt>
    <dgm:pt modelId="{F07256F4-8196-46A9-9FEE-EEE303B2944C}" type="parTrans" cxnId="{9CA4B195-AA36-4F40-A554-0296EB63128D}">
      <dgm:prSet/>
      <dgm:spPr/>
      <dgm:t>
        <a:bodyPr/>
        <a:lstStyle/>
        <a:p>
          <a:endParaRPr lang="tr-TR"/>
        </a:p>
      </dgm:t>
    </dgm:pt>
    <dgm:pt modelId="{623348A2-A3A9-4C33-A055-0D10D1B8C26F}" type="sibTrans" cxnId="{9CA4B195-AA36-4F40-A554-0296EB63128D}">
      <dgm:prSet/>
      <dgm:spPr/>
      <dgm:t>
        <a:bodyPr/>
        <a:lstStyle/>
        <a:p>
          <a:endParaRPr lang="tr-TR"/>
        </a:p>
      </dgm:t>
    </dgm:pt>
    <dgm:pt modelId="{816C7F43-AA89-4CA2-8D48-3579A39C7337}">
      <dgm:prSet/>
      <dgm:spPr>
        <a:solidFill>
          <a:schemeClr val="accent2">
            <a:lumMod val="20000"/>
            <a:lumOff val="80000"/>
          </a:schemeClr>
        </a:solidFill>
      </dgm:spPr>
      <dgm:t>
        <a:bodyPr/>
        <a:lstStyle/>
        <a:p>
          <a:pPr rtl="0"/>
          <a:r>
            <a:rPr lang="mn-MN" dirty="0" smtClean="0">
              <a:solidFill>
                <a:schemeClr val="tx1"/>
              </a:solidFill>
              <a:latin typeface="Arial" panose="020B0604020202020204" pitchFamily="34" charset="0"/>
              <a:cs typeface="Arial" panose="020B0604020202020204" pitchFamily="34" charset="0"/>
            </a:rPr>
            <a:t>Хувь хүний ​​эрсдэлт хүчин зүйлүүд</a:t>
          </a:r>
          <a:endParaRPr lang="tr-TR" dirty="0">
            <a:solidFill>
              <a:schemeClr val="tx1"/>
            </a:solidFill>
            <a:latin typeface="Arial" panose="020B0604020202020204" pitchFamily="34" charset="0"/>
            <a:cs typeface="Arial" panose="020B0604020202020204" pitchFamily="34" charset="0"/>
          </a:endParaRPr>
        </a:p>
      </dgm:t>
    </dgm:pt>
    <dgm:pt modelId="{F6D60A10-F9D4-4A3E-B484-0541CE2A076E}" type="parTrans" cxnId="{49B7E87C-AC69-4A03-98F2-8D4F3818E800}">
      <dgm:prSet/>
      <dgm:spPr/>
      <dgm:t>
        <a:bodyPr/>
        <a:lstStyle/>
        <a:p>
          <a:endParaRPr lang="tr-TR"/>
        </a:p>
      </dgm:t>
    </dgm:pt>
    <dgm:pt modelId="{998F4E53-2089-4BC0-A092-9DC29C968E71}" type="sibTrans" cxnId="{49B7E87C-AC69-4A03-98F2-8D4F3818E800}">
      <dgm:prSet/>
      <dgm:spPr/>
      <dgm:t>
        <a:bodyPr/>
        <a:lstStyle/>
        <a:p>
          <a:endParaRPr lang="tr-TR"/>
        </a:p>
      </dgm:t>
    </dgm:pt>
    <dgm:pt modelId="{A198F29E-CB39-4F2F-9B42-7B0EC00E6DFF}" type="pres">
      <dgm:prSet presAssocID="{F3817E02-835B-4FBF-8AC2-3C6F7A4CD758}" presName="linear" presStyleCnt="0">
        <dgm:presLayoutVars>
          <dgm:dir/>
          <dgm:animLvl val="lvl"/>
          <dgm:resizeHandles val="exact"/>
        </dgm:presLayoutVars>
      </dgm:prSet>
      <dgm:spPr/>
      <dgm:t>
        <a:bodyPr/>
        <a:lstStyle/>
        <a:p>
          <a:endParaRPr lang="tr-TR"/>
        </a:p>
      </dgm:t>
    </dgm:pt>
    <dgm:pt modelId="{B9079715-4C85-4134-AC8D-A63B20F167FE}" type="pres">
      <dgm:prSet presAssocID="{9065245F-2CD6-4657-97D9-CF36924703DE}" presName="parentLin" presStyleCnt="0"/>
      <dgm:spPr/>
    </dgm:pt>
    <dgm:pt modelId="{9CF4FBC6-AFD6-4226-AF15-3AEA50BF7D3B}" type="pres">
      <dgm:prSet presAssocID="{9065245F-2CD6-4657-97D9-CF36924703DE}" presName="parentLeftMargin" presStyleLbl="node1" presStyleIdx="0" presStyleCnt="5"/>
      <dgm:spPr/>
      <dgm:t>
        <a:bodyPr/>
        <a:lstStyle/>
        <a:p>
          <a:endParaRPr lang="tr-TR"/>
        </a:p>
      </dgm:t>
    </dgm:pt>
    <dgm:pt modelId="{D0B8E9CC-7A08-466D-BDBB-5377FB250DD7}" type="pres">
      <dgm:prSet presAssocID="{9065245F-2CD6-4657-97D9-CF36924703DE}" presName="parentText" presStyleLbl="node1" presStyleIdx="0" presStyleCnt="5">
        <dgm:presLayoutVars>
          <dgm:chMax val="0"/>
          <dgm:bulletEnabled val="1"/>
        </dgm:presLayoutVars>
      </dgm:prSet>
      <dgm:spPr/>
      <dgm:t>
        <a:bodyPr/>
        <a:lstStyle/>
        <a:p>
          <a:endParaRPr lang="tr-TR"/>
        </a:p>
      </dgm:t>
    </dgm:pt>
    <dgm:pt modelId="{9E3302D9-A158-4737-AEF9-90445C13539B}" type="pres">
      <dgm:prSet presAssocID="{9065245F-2CD6-4657-97D9-CF36924703DE}" presName="negativeSpace" presStyleCnt="0"/>
      <dgm:spPr/>
    </dgm:pt>
    <dgm:pt modelId="{E3ACFEF2-BE98-4BC5-9382-E1C061E64867}" type="pres">
      <dgm:prSet presAssocID="{9065245F-2CD6-4657-97D9-CF36924703DE}" presName="childText" presStyleLbl="conFgAcc1" presStyleIdx="0" presStyleCnt="5">
        <dgm:presLayoutVars>
          <dgm:bulletEnabled val="1"/>
        </dgm:presLayoutVars>
      </dgm:prSet>
      <dgm:spPr/>
    </dgm:pt>
    <dgm:pt modelId="{C98B0168-5AE4-4A44-B8C2-7548512236B2}" type="pres">
      <dgm:prSet presAssocID="{FECBDE59-94DE-452C-8109-EB923B013735}" presName="spaceBetweenRectangles" presStyleCnt="0"/>
      <dgm:spPr/>
    </dgm:pt>
    <dgm:pt modelId="{26DEA252-B36C-4A11-BED0-24C93A6CDE5E}" type="pres">
      <dgm:prSet presAssocID="{1343CED0-7288-45D4-BFB1-0E8DE89369DC}" presName="parentLin" presStyleCnt="0"/>
      <dgm:spPr/>
    </dgm:pt>
    <dgm:pt modelId="{22FBEB0C-30A4-4386-9F19-1241B3A9044F}" type="pres">
      <dgm:prSet presAssocID="{1343CED0-7288-45D4-BFB1-0E8DE89369DC}" presName="parentLeftMargin" presStyleLbl="node1" presStyleIdx="0" presStyleCnt="5"/>
      <dgm:spPr/>
      <dgm:t>
        <a:bodyPr/>
        <a:lstStyle/>
        <a:p>
          <a:endParaRPr lang="tr-TR"/>
        </a:p>
      </dgm:t>
    </dgm:pt>
    <dgm:pt modelId="{8BE16BE9-6D66-41C4-B00B-3050DAC52026}" type="pres">
      <dgm:prSet presAssocID="{1343CED0-7288-45D4-BFB1-0E8DE89369DC}" presName="parentText" presStyleLbl="node1" presStyleIdx="1" presStyleCnt="5">
        <dgm:presLayoutVars>
          <dgm:chMax val="0"/>
          <dgm:bulletEnabled val="1"/>
        </dgm:presLayoutVars>
      </dgm:prSet>
      <dgm:spPr/>
      <dgm:t>
        <a:bodyPr/>
        <a:lstStyle/>
        <a:p>
          <a:endParaRPr lang="tr-TR"/>
        </a:p>
      </dgm:t>
    </dgm:pt>
    <dgm:pt modelId="{41EB6603-C97E-48BB-A088-16BB21A15555}" type="pres">
      <dgm:prSet presAssocID="{1343CED0-7288-45D4-BFB1-0E8DE89369DC}" presName="negativeSpace" presStyleCnt="0"/>
      <dgm:spPr/>
    </dgm:pt>
    <dgm:pt modelId="{2C7C838E-C6EB-48BA-A474-799E64F8C7D3}" type="pres">
      <dgm:prSet presAssocID="{1343CED0-7288-45D4-BFB1-0E8DE89369DC}" presName="childText" presStyleLbl="conFgAcc1" presStyleIdx="1" presStyleCnt="5">
        <dgm:presLayoutVars>
          <dgm:bulletEnabled val="1"/>
        </dgm:presLayoutVars>
      </dgm:prSet>
      <dgm:spPr/>
    </dgm:pt>
    <dgm:pt modelId="{2D3DFDBD-6BF1-46A9-B637-C12BC6720EC8}" type="pres">
      <dgm:prSet presAssocID="{7DCC0602-B130-41E5-A601-5F11AC617A34}" presName="spaceBetweenRectangles" presStyleCnt="0"/>
      <dgm:spPr/>
    </dgm:pt>
    <dgm:pt modelId="{F6C5CED0-14C8-4975-BB9E-7416433C0D92}" type="pres">
      <dgm:prSet presAssocID="{7F10FA66-0102-4B31-BD18-FD1D9AE1B6B2}" presName="parentLin" presStyleCnt="0"/>
      <dgm:spPr/>
    </dgm:pt>
    <dgm:pt modelId="{4658FA16-F3D0-414C-95B1-ECB8B522EFC5}" type="pres">
      <dgm:prSet presAssocID="{7F10FA66-0102-4B31-BD18-FD1D9AE1B6B2}" presName="parentLeftMargin" presStyleLbl="node1" presStyleIdx="1" presStyleCnt="5"/>
      <dgm:spPr/>
      <dgm:t>
        <a:bodyPr/>
        <a:lstStyle/>
        <a:p>
          <a:endParaRPr lang="tr-TR"/>
        </a:p>
      </dgm:t>
    </dgm:pt>
    <dgm:pt modelId="{9E2E9DAD-62C2-49D6-BDBE-BAA3770F90A4}" type="pres">
      <dgm:prSet presAssocID="{7F10FA66-0102-4B31-BD18-FD1D9AE1B6B2}" presName="parentText" presStyleLbl="node1" presStyleIdx="2" presStyleCnt="5">
        <dgm:presLayoutVars>
          <dgm:chMax val="0"/>
          <dgm:bulletEnabled val="1"/>
        </dgm:presLayoutVars>
      </dgm:prSet>
      <dgm:spPr/>
      <dgm:t>
        <a:bodyPr/>
        <a:lstStyle/>
        <a:p>
          <a:endParaRPr lang="tr-TR"/>
        </a:p>
      </dgm:t>
    </dgm:pt>
    <dgm:pt modelId="{02E80EAC-82BD-4440-9EA7-6DE75ABA0C2A}" type="pres">
      <dgm:prSet presAssocID="{7F10FA66-0102-4B31-BD18-FD1D9AE1B6B2}" presName="negativeSpace" presStyleCnt="0"/>
      <dgm:spPr/>
    </dgm:pt>
    <dgm:pt modelId="{3C1885ED-38C8-43A0-A093-FF1B588D19E8}" type="pres">
      <dgm:prSet presAssocID="{7F10FA66-0102-4B31-BD18-FD1D9AE1B6B2}" presName="childText" presStyleLbl="conFgAcc1" presStyleIdx="2" presStyleCnt="5">
        <dgm:presLayoutVars>
          <dgm:bulletEnabled val="1"/>
        </dgm:presLayoutVars>
      </dgm:prSet>
      <dgm:spPr/>
    </dgm:pt>
    <dgm:pt modelId="{BF4540B7-5F7C-4CD5-AD09-3415CDAEAD4B}" type="pres">
      <dgm:prSet presAssocID="{607A782F-DFDA-447C-BBEA-94704A0AEB5E}" presName="spaceBetweenRectangles" presStyleCnt="0"/>
      <dgm:spPr/>
    </dgm:pt>
    <dgm:pt modelId="{15AB76BE-CF09-4899-93DF-8761E40ACCA2}" type="pres">
      <dgm:prSet presAssocID="{8E16FB59-E647-466B-8F6C-169FE7F020CA}" presName="parentLin" presStyleCnt="0"/>
      <dgm:spPr/>
    </dgm:pt>
    <dgm:pt modelId="{5C32E97A-B3FE-4BBA-9117-A6D4C35AEA37}" type="pres">
      <dgm:prSet presAssocID="{8E16FB59-E647-466B-8F6C-169FE7F020CA}" presName="parentLeftMargin" presStyleLbl="node1" presStyleIdx="2" presStyleCnt="5"/>
      <dgm:spPr/>
      <dgm:t>
        <a:bodyPr/>
        <a:lstStyle/>
        <a:p>
          <a:endParaRPr lang="tr-TR"/>
        </a:p>
      </dgm:t>
    </dgm:pt>
    <dgm:pt modelId="{C34B2CF1-067C-418C-BE68-42F4BEAAF10E}" type="pres">
      <dgm:prSet presAssocID="{8E16FB59-E647-466B-8F6C-169FE7F020CA}" presName="parentText" presStyleLbl="node1" presStyleIdx="3" presStyleCnt="5">
        <dgm:presLayoutVars>
          <dgm:chMax val="0"/>
          <dgm:bulletEnabled val="1"/>
        </dgm:presLayoutVars>
      </dgm:prSet>
      <dgm:spPr/>
      <dgm:t>
        <a:bodyPr/>
        <a:lstStyle/>
        <a:p>
          <a:endParaRPr lang="tr-TR"/>
        </a:p>
      </dgm:t>
    </dgm:pt>
    <dgm:pt modelId="{E12D6D0E-BB8D-4F0A-B73D-6F8A757643E7}" type="pres">
      <dgm:prSet presAssocID="{8E16FB59-E647-466B-8F6C-169FE7F020CA}" presName="negativeSpace" presStyleCnt="0"/>
      <dgm:spPr/>
    </dgm:pt>
    <dgm:pt modelId="{31204384-18AC-4F9F-9F9A-074C8C36624E}" type="pres">
      <dgm:prSet presAssocID="{8E16FB59-E647-466B-8F6C-169FE7F020CA}" presName="childText" presStyleLbl="conFgAcc1" presStyleIdx="3" presStyleCnt="5">
        <dgm:presLayoutVars>
          <dgm:bulletEnabled val="1"/>
        </dgm:presLayoutVars>
      </dgm:prSet>
      <dgm:spPr/>
    </dgm:pt>
    <dgm:pt modelId="{F762E585-CEA4-419F-B69E-CA273F24B371}" type="pres">
      <dgm:prSet presAssocID="{623348A2-A3A9-4C33-A055-0D10D1B8C26F}" presName="spaceBetweenRectangles" presStyleCnt="0"/>
      <dgm:spPr/>
    </dgm:pt>
    <dgm:pt modelId="{87372990-3485-47A1-8F86-1D41F3F01839}" type="pres">
      <dgm:prSet presAssocID="{816C7F43-AA89-4CA2-8D48-3579A39C7337}" presName="parentLin" presStyleCnt="0"/>
      <dgm:spPr/>
    </dgm:pt>
    <dgm:pt modelId="{D1B3997B-0400-4257-AD76-5746D1B6FC60}" type="pres">
      <dgm:prSet presAssocID="{816C7F43-AA89-4CA2-8D48-3579A39C7337}" presName="parentLeftMargin" presStyleLbl="node1" presStyleIdx="3" presStyleCnt="5"/>
      <dgm:spPr/>
      <dgm:t>
        <a:bodyPr/>
        <a:lstStyle/>
        <a:p>
          <a:endParaRPr lang="tr-TR"/>
        </a:p>
      </dgm:t>
    </dgm:pt>
    <dgm:pt modelId="{DE18D2F1-E1E4-4BB1-9433-015273876A05}" type="pres">
      <dgm:prSet presAssocID="{816C7F43-AA89-4CA2-8D48-3579A39C7337}" presName="parentText" presStyleLbl="node1" presStyleIdx="4" presStyleCnt="5">
        <dgm:presLayoutVars>
          <dgm:chMax val="0"/>
          <dgm:bulletEnabled val="1"/>
        </dgm:presLayoutVars>
      </dgm:prSet>
      <dgm:spPr/>
      <dgm:t>
        <a:bodyPr/>
        <a:lstStyle/>
        <a:p>
          <a:endParaRPr lang="tr-TR"/>
        </a:p>
      </dgm:t>
    </dgm:pt>
    <dgm:pt modelId="{BF97C847-A416-4E82-A9A5-15E65F72B9B0}" type="pres">
      <dgm:prSet presAssocID="{816C7F43-AA89-4CA2-8D48-3579A39C7337}" presName="negativeSpace" presStyleCnt="0"/>
      <dgm:spPr/>
    </dgm:pt>
    <dgm:pt modelId="{A784EAAD-7C44-4B30-AB2D-78542F1E9D0B}" type="pres">
      <dgm:prSet presAssocID="{816C7F43-AA89-4CA2-8D48-3579A39C7337}" presName="childText" presStyleLbl="conFgAcc1" presStyleIdx="4" presStyleCnt="5">
        <dgm:presLayoutVars>
          <dgm:bulletEnabled val="1"/>
        </dgm:presLayoutVars>
      </dgm:prSet>
      <dgm:spPr/>
    </dgm:pt>
  </dgm:ptLst>
  <dgm:cxnLst>
    <dgm:cxn modelId="{B467772A-A96C-48DD-87E8-3D5856E8E40F}" srcId="{F3817E02-835B-4FBF-8AC2-3C6F7A4CD758}" destId="{1343CED0-7288-45D4-BFB1-0E8DE89369DC}" srcOrd="1" destOrd="0" parTransId="{0EFE0A67-2E3F-4E60-80EB-47F9234EDC4C}" sibTransId="{7DCC0602-B130-41E5-A601-5F11AC617A34}"/>
    <dgm:cxn modelId="{1A8E20B2-CF40-4289-B059-C98CB6E8A64F}" type="presOf" srcId="{9065245F-2CD6-4657-97D9-CF36924703DE}" destId="{D0B8E9CC-7A08-466D-BDBB-5377FB250DD7}" srcOrd="1" destOrd="0" presId="urn:microsoft.com/office/officeart/2005/8/layout/list1"/>
    <dgm:cxn modelId="{0218CE36-793F-4251-9182-4D50BC849BE5}" srcId="{F3817E02-835B-4FBF-8AC2-3C6F7A4CD758}" destId="{9065245F-2CD6-4657-97D9-CF36924703DE}" srcOrd="0" destOrd="0" parTransId="{591A6B30-4B4D-4D73-A433-DCF1030FD539}" sibTransId="{FECBDE59-94DE-452C-8109-EB923B013735}"/>
    <dgm:cxn modelId="{EC38A3A4-5C91-4A64-A8F8-D03BC0D03DBC}" type="presOf" srcId="{1343CED0-7288-45D4-BFB1-0E8DE89369DC}" destId="{22FBEB0C-30A4-4386-9F19-1241B3A9044F}" srcOrd="0" destOrd="0" presId="urn:microsoft.com/office/officeart/2005/8/layout/list1"/>
    <dgm:cxn modelId="{FE0EB953-4536-41DC-A655-AB4C49B76EB3}" srcId="{F3817E02-835B-4FBF-8AC2-3C6F7A4CD758}" destId="{7F10FA66-0102-4B31-BD18-FD1D9AE1B6B2}" srcOrd="2" destOrd="0" parTransId="{9F023EB4-B98D-49D6-BBD8-2A70FC397BB4}" sibTransId="{607A782F-DFDA-447C-BBEA-94704A0AEB5E}"/>
    <dgm:cxn modelId="{A0E59D47-D075-4240-87D4-A8D1865564D5}" type="presOf" srcId="{816C7F43-AA89-4CA2-8D48-3579A39C7337}" destId="{D1B3997B-0400-4257-AD76-5746D1B6FC60}" srcOrd="0" destOrd="0" presId="urn:microsoft.com/office/officeart/2005/8/layout/list1"/>
    <dgm:cxn modelId="{8B071093-A9DB-48EF-AA43-7A578A8258AA}" type="presOf" srcId="{F3817E02-835B-4FBF-8AC2-3C6F7A4CD758}" destId="{A198F29E-CB39-4F2F-9B42-7B0EC00E6DFF}" srcOrd="0" destOrd="0" presId="urn:microsoft.com/office/officeart/2005/8/layout/list1"/>
    <dgm:cxn modelId="{49B7E87C-AC69-4A03-98F2-8D4F3818E800}" srcId="{F3817E02-835B-4FBF-8AC2-3C6F7A4CD758}" destId="{816C7F43-AA89-4CA2-8D48-3579A39C7337}" srcOrd="4" destOrd="0" parTransId="{F6D60A10-F9D4-4A3E-B484-0541CE2A076E}" sibTransId="{998F4E53-2089-4BC0-A092-9DC29C968E71}"/>
    <dgm:cxn modelId="{13A7BFAB-2A9A-4DDF-926D-F3C818BB39CE}" type="presOf" srcId="{9065245F-2CD6-4657-97D9-CF36924703DE}" destId="{9CF4FBC6-AFD6-4226-AF15-3AEA50BF7D3B}" srcOrd="0" destOrd="0" presId="urn:microsoft.com/office/officeart/2005/8/layout/list1"/>
    <dgm:cxn modelId="{9CA4B195-AA36-4F40-A554-0296EB63128D}" srcId="{F3817E02-835B-4FBF-8AC2-3C6F7A4CD758}" destId="{8E16FB59-E647-466B-8F6C-169FE7F020CA}" srcOrd="3" destOrd="0" parTransId="{F07256F4-8196-46A9-9FEE-EEE303B2944C}" sibTransId="{623348A2-A3A9-4C33-A055-0D10D1B8C26F}"/>
    <dgm:cxn modelId="{0AD9CE2A-6955-49D4-81CA-133DB1C60846}" type="presOf" srcId="{1343CED0-7288-45D4-BFB1-0E8DE89369DC}" destId="{8BE16BE9-6D66-41C4-B00B-3050DAC52026}" srcOrd="1" destOrd="0" presId="urn:microsoft.com/office/officeart/2005/8/layout/list1"/>
    <dgm:cxn modelId="{E07AAE0D-D468-4C33-B222-301B320AEFE6}" type="presOf" srcId="{7F10FA66-0102-4B31-BD18-FD1D9AE1B6B2}" destId="{9E2E9DAD-62C2-49D6-BDBE-BAA3770F90A4}" srcOrd="1" destOrd="0" presId="urn:microsoft.com/office/officeart/2005/8/layout/list1"/>
    <dgm:cxn modelId="{F753AE92-EB82-4353-87B5-129BB0641568}" type="presOf" srcId="{7F10FA66-0102-4B31-BD18-FD1D9AE1B6B2}" destId="{4658FA16-F3D0-414C-95B1-ECB8B522EFC5}" srcOrd="0" destOrd="0" presId="urn:microsoft.com/office/officeart/2005/8/layout/list1"/>
    <dgm:cxn modelId="{1BD62488-BD59-465B-81B5-B073D4111508}" type="presOf" srcId="{816C7F43-AA89-4CA2-8D48-3579A39C7337}" destId="{DE18D2F1-E1E4-4BB1-9433-015273876A05}" srcOrd="1" destOrd="0" presId="urn:microsoft.com/office/officeart/2005/8/layout/list1"/>
    <dgm:cxn modelId="{62C4382A-2A2E-49D0-B07D-E9EE58F19E37}" type="presOf" srcId="{8E16FB59-E647-466B-8F6C-169FE7F020CA}" destId="{5C32E97A-B3FE-4BBA-9117-A6D4C35AEA37}" srcOrd="0" destOrd="0" presId="urn:microsoft.com/office/officeart/2005/8/layout/list1"/>
    <dgm:cxn modelId="{FB6CB196-8943-4F2B-92FD-B33C9216B42D}" type="presOf" srcId="{8E16FB59-E647-466B-8F6C-169FE7F020CA}" destId="{C34B2CF1-067C-418C-BE68-42F4BEAAF10E}" srcOrd="1" destOrd="0" presId="urn:microsoft.com/office/officeart/2005/8/layout/list1"/>
    <dgm:cxn modelId="{3F483E70-124F-4D8E-AF31-F4E9BDDAFD43}" type="presParOf" srcId="{A198F29E-CB39-4F2F-9B42-7B0EC00E6DFF}" destId="{B9079715-4C85-4134-AC8D-A63B20F167FE}" srcOrd="0" destOrd="0" presId="urn:microsoft.com/office/officeart/2005/8/layout/list1"/>
    <dgm:cxn modelId="{31CA4202-0FCF-4E98-8A73-6BCB354198EB}" type="presParOf" srcId="{B9079715-4C85-4134-AC8D-A63B20F167FE}" destId="{9CF4FBC6-AFD6-4226-AF15-3AEA50BF7D3B}" srcOrd="0" destOrd="0" presId="urn:microsoft.com/office/officeart/2005/8/layout/list1"/>
    <dgm:cxn modelId="{8C84AB96-9810-40E3-BD46-D13237A36BDA}" type="presParOf" srcId="{B9079715-4C85-4134-AC8D-A63B20F167FE}" destId="{D0B8E9CC-7A08-466D-BDBB-5377FB250DD7}" srcOrd="1" destOrd="0" presId="urn:microsoft.com/office/officeart/2005/8/layout/list1"/>
    <dgm:cxn modelId="{0828EFE6-F5AA-4416-BCD5-3D1E6626CC4E}" type="presParOf" srcId="{A198F29E-CB39-4F2F-9B42-7B0EC00E6DFF}" destId="{9E3302D9-A158-4737-AEF9-90445C13539B}" srcOrd="1" destOrd="0" presId="urn:microsoft.com/office/officeart/2005/8/layout/list1"/>
    <dgm:cxn modelId="{1F6C40C4-EB7D-4836-BAC1-EC63DBE565FA}" type="presParOf" srcId="{A198F29E-CB39-4F2F-9B42-7B0EC00E6DFF}" destId="{E3ACFEF2-BE98-4BC5-9382-E1C061E64867}" srcOrd="2" destOrd="0" presId="urn:microsoft.com/office/officeart/2005/8/layout/list1"/>
    <dgm:cxn modelId="{6FA7DEDC-BCD1-4D96-A946-3A79C41ABBDE}" type="presParOf" srcId="{A198F29E-CB39-4F2F-9B42-7B0EC00E6DFF}" destId="{C98B0168-5AE4-4A44-B8C2-7548512236B2}" srcOrd="3" destOrd="0" presId="urn:microsoft.com/office/officeart/2005/8/layout/list1"/>
    <dgm:cxn modelId="{C5804648-3328-41F2-B892-451D3A791EDA}" type="presParOf" srcId="{A198F29E-CB39-4F2F-9B42-7B0EC00E6DFF}" destId="{26DEA252-B36C-4A11-BED0-24C93A6CDE5E}" srcOrd="4" destOrd="0" presId="urn:microsoft.com/office/officeart/2005/8/layout/list1"/>
    <dgm:cxn modelId="{3AA30EF8-2E62-4D10-A422-C93A267663A9}" type="presParOf" srcId="{26DEA252-B36C-4A11-BED0-24C93A6CDE5E}" destId="{22FBEB0C-30A4-4386-9F19-1241B3A9044F}" srcOrd="0" destOrd="0" presId="urn:microsoft.com/office/officeart/2005/8/layout/list1"/>
    <dgm:cxn modelId="{94E3BAA7-0CF4-4B11-83A6-0A81A46F74DE}" type="presParOf" srcId="{26DEA252-B36C-4A11-BED0-24C93A6CDE5E}" destId="{8BE16BE9-6D66-41C4-B00B-3050DAC52026}" srcOrd="1" destOrd="0" presId="urn:microsoft.com/office/officeart/2005/8/layout/list1"/>
    <dgm:cxn modelId="{11469B3B-9A5D-494C-B367-0A4304A61A2A}" type="presParOf" srcId="{A198F29E-CB39-4F2F-9B42-7B0EC00E6DFF}" destId="{41EB6603-C97E-48BB-A088-16BB21A15555}" srcOrd="5" destOrd="0" presId="urn:microsoft.com/office/officeart/2005/8/layout/list1"/>
    <dgm:cxn modelId="{4B127B0C-78BF-4BE1-B714-E64D38787828}" type="presParOf" srcId="{A198F29E-CB39-4F2F-9B42-7B0EC00E6DFF}" destId="{2C7C838E-C6EB-48BA-A474-799E64F8C7D3}" srcOrd="6" destOrd="0" presId="urn:microsoft.com/office/officeart/2005/8/layout/list1"/>
    <dgm:cxn modelId="{B6FB50E7-8904-46B9-B9EC-37932011C22C}" type="presParOf" srcId="{A198F29E-CB39-4F2F-9B42-7B0EC00E6DFF}" destId="{2D3DFDBD-6BF1-46A9-B637-C12BC6720EC8}" srcOrd="7" destOrd="0" presId="urn:microsoft.com/office/officeart/2005/8/layout/list1"/>
    <dgm:cxn modelId="{A7E1CBDE-0B1C-4DBE-AFCD-DCF0C4010901}" type="presParOf" srcId="{A198F29E-CB39-4F2F-9B42-7B0EC00E6DFF}" destId="{F6C5CED0-14C8-4975-BB9E-7416433C0D92}" srcOrd="8" destOrd="0" presId="urn:microsoft.com/office/officeart/2005/8/layout/list1"/>
    <dgm:cxn modelId="{BF1CEA92-0230-4EC8-AB10-08824C6DA571}" type="presParOf" srcId="{F6C5CED0-14C8-4975-BB9E-7416433C0D92}" destId="{4658FA16-F3D0-414C-95B1-ECB8B522EFC5}" srcOrd="0" destOrd="0" presId="urn:microsoft.com/office/officeart/2005/8/layout/list1"/>
    <dgm:cxn modelId="{49C3B63F-4102-467E-BEA9-64D3B6C83659}" type="presParOf" srcId="{F6C5CED0-14C8-4975-BB9E-7416433C0D92}" destId="{9E2E9DAD-62C2-49D6-BDBE-BAA3770F90A4}" srcOrd="1" destOrd="0" presId="urn:microsoft.com/office/officeart/2005/8/layout/list1"/>
    <dgm:cxn modelId="{35040998-4A1B-48A2-B366-8E528500B6E1}" type="presParOf" srcId="{A198F29E-CB39-4F2F-9B42-7B0EC00E6DFF}" destId="{02E80EAC-82BD-4440-9EA7-6DE75ABA0C2A}" srcOrd="9" destOrd="0" presId="urn:microsoft.com/office/officeart/2005/8/layout/list1"/>
    <dgm:cxn modelId="{18951096-212E-47F4-9C67-46F5692ADD1E}" type="presParOf" srcId="{A198F29E-CB39-4F2F-9B42-7B0EC00E6DFF}" destId="{3C1885ED-38C8-43A0-A093-FF1B588D19E8}" srcOrd="10" destOrd="0" presId="urn:microsoft.com/office/officeart/2005/8/layout/list1"/>
    <dgm:cxn modelId="{038377ED-C77C-4BFE-8D29-8E876DA4EDD7}" type="presParOf" srcId="{A198F29E-CB39-4F2F-9B42-7B0EC00E6DFF}" destId="{BF4540B7-5F7C-4CD5-AD09-3415CDAEAD4B}" srcOrd="11" destOrd="0" presId="urn:microsoft.com/office/officeart/2005/8/layout/list1"/>
    <dgm:cxn modelId="{3BB31D71-3C7E-4460-B2DD-307CC5582321}" type="presParOf" srcId="{A198F29E-CB39-4F2F-9B42-7B0EC00E6DFF}" destId="{15AB76BE-CF09-4899-93DF-8761E40ACCA2}" srcOrd="12" destOrd="0" presId="urn:microsoft.com/office/officeart/2005/8/layout/list1"/>
    <dgm:cxn modelId="{684CC797-4BC5-4232-BB0A-C4D2FDA68DEC}" type="presParOf" srcId="{15AB76BE-CF09-4899-93DF-8761E40ACCA2}" destId="{5C32E97A-B3FE-4BBA-9117-A6D4C35AEA37}" srcOrd="0" destOrd="0" presId="urn:microsoft.com/office/officeart/2005/8/layout/list1"/>
    <dgm:cxn modelId="{BB59EA11-CC94-4AF3-B005-F86BEF004413}" type="presParOf" srcId="{15AB76BE-CF09-4899-93DF-8761E40ACCA2}" destId="{C34B2CF1-067C-418C-BE68-42F4BEAAF10E}" srcOrd="1" destOrd="0" presId="urn:microsoft.com/office/officeart/2005/8/layout/list1"/>
    <dgm:cxn modelId="{4BBF786E-185B-40FF-84D7-B32D40AFA108}" type="presParOf" srcId="{A198F29E-CB39-4F2F-9B42-7B0EC00E6DFF}" destId="{E12D6D0E-BB8D-4F0A-B73D-6F8A757643E7}" srcOrd="13" destOrd="0" presId="urn:microsoft.com/office/officeart/2005/8/layout/list1"/>
    <dgm:cxn modelId="{859F8B8D-6CEE-491D-8810-054FA593DEC2}" type="presParOf" srcId="{A198F29E-CB39-4F2F-9B42-7B0EC00E6DFF}" destId="{31204384-18AC-4F9F-9F9A-074C8C36624E}" srcOrd="14" destOrd="0" presId="urn:microsoft.com/office/officeart/2005/8/layout/list1"/>
    <dgm:cxn modelId="{E321FBCB-4B08-4BC2-820E-28880A65F63E}" type="presParOf" srcId="{A198F29E-CB39-4F2F-9B42-7B0EC00E6DFF}" destId="{F762E585-CEA4-419F-B69E-CA273F24B371}" srcOrd="15" destOrd="0" presId="urn:microsoft.com/office/officeart/2005/8/layout/list1"/>
    <dgm:cxn modelId="{320F78DD-1347-4FDD-B55E-E9BD9469E589}" type="presParOf" srcId="{A198F29E-CB39-4F2F-9B42-7B0EC00E6DFF}" destId="{87372990-3485-47A1-8F86-1D41F3F01839}" srcOrd="16" destOrd="0" presId="urn:microsoft.com/office/officeart/2005/8/layout/list1"/>
    <dgm:cxn modelId="{75AE0EB6-F359-4BED-96DB-A14022547822}" type="presParOf" srcId="{87372990-3485-47A1-8F86-1D41F3F01839}" destId="{D1B3997B-0400-4257-AD76-5746D1B6FC60}" srcOrd="0" destOrd="0" presId="urn:microsoft.com/office/officeart/2005/8/layout/list1"/>
    <dgm:cxn modelId="{BC46D930-9431-4B7E-ADEC-27899326424D}" type="presParOf" srcId="{87372990-3485-47A1-8F86-1D41F3F01839}" destId="{DE18D2F1-E1E4-4BB1-9433-015273876A05}" srcOrd="1" destOrd="0" presId="urn:microsoft.com/office/officeart/2005/8/layout/list1"/>
    <dgm:cxn modelId="{6F3B85F1-487C-4A16-862C-0EE15E3F5C63}" type="presParOf" srcId="{A198F29E-CB39-4F2F-9B42-7B0EC00E6DFF}" destId="{BF97C847-A416-4E82-A9A5-15E65F72B9B0}" srcOrd="17" destOrd="0" presId="urn:microsoft.com/office/officeart/2005/8/layout/list1"/>
    <dgm:cxn modelId="{2FF4B238-4254-4519-81FB-1AA5966B99EF}" type="presParOf" srcId="{A198F29E-CB39-4F2F-9B42-7B0EC00E6DFF}" destId="{A784EAAD-7C44-4B30-AB2D-78542F1E9D0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10A6B-9C3D-4D3A-8A5A-D056A57E8C3F}">
      <dsp:nvSpPr>
        <dsp:cNvPr id="0" name=""/>
        <dsp:cNvSpPr/>
      </dsp:nvSpPr>
      <dsp:spPr>
        <a:xfrm>
          <a:off x="0" y="349379"/>
          <a:ext cx="78867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462D55-862A-4EAE-9325-5365A98B8431}">
      <dsp:nvSpPr>
        <dsp:cNvPr id="0" name=""/>
        <dsp:cNvSpPr/>
      </dsp:nvSpPr>
      <dsp:spPr>
        <a:xfrm>
          <a:off x="473710" y="156580"/>
          <a:ext cx="7299345" cy="44280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00100" rtl="0">
            <a:lnSpc>
              <a:spcPct val="90000"/>
            </a:lnSpc>
            <a:spcBef>
              <a:spcPct val="0"/>
            </a:spcBef>
            <a:spcAft>
              <a:spcPct val="35000"/>
            </a:spcAft>
          </a:pPr>
          <a:r>
            <a:rPr lang="mn-MN" sz="1800" kern="1200" dirty="0" smtClean="0">
              <a:solidFill>
                <a:schemeClr val="tx1"/>
              </a:solidFill>
              <a:latin typeface="Arial" panose="020B0604020202020204" pitchFamily="34" charset="0"/>
              <a:cs typeface="Arial" panose="020B0604020202020204" pitchFamily="34" charset="0"/>
            </a:rPr>
            <a:t>Гараар зөөх ажлын тодорхойлолт, хамрах хүрээ</a:t>
          </a:r>
          <a:endParaRPr lang="tr-TR" sz="1800" kern="1200" dirty="0">
            <a:solidFill>
              <a:schemeClr val="tx1"/>
            </a:solidFill>
            <a:latin typeface="Arial" panose="020B0604020202020204" pitchFamily="34" charset="0"/>
            <a:cs typeface="Arial" panose="020B0604020202020204" pitchFamily="34" charset="0"/>
          </a:endParaRPr>
        </a:p>
      </dsp:txBody>
      <dsp:txXfrm>
        <a:off x="495326" y="178196"/>
        <a:ext cx="7256113" cy="399568"/>
      </dsp:txXfrm>
    </dsp:sp>
    <dsp:sp modelId="{156D57D8-744E-4C33-A421-B75AC326A0E3}">
      <dsp:nvSpPr>
        <dsp:cNvPr id="0" name=""/>
        <dsp:cNvSpPr/>
      </dsp:nvSpPr>
      <dsp:spPr>
        <a:xfrm>
          <a:off x="0" y="885400"/>
          <a:ext cx="78867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C7DEEC-C50A-4815-807E-E2DD4025F8A5}">
      <dsp:nvSpPr>
        <dsp:cNvPr id="0" name=""/>
        <dsp:cNvSpPr/>
      </dsp:nvSpPr>
      <dsp:spPr>
        <a:xfrm>
          <a:off x="375465" y="808379"/>
          <a:ext cx="7509301" cy="44280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00100" rtl="0">
            <a:lnSpc>
              <a:spcPct val="90000"/>
            </a:lnSpc>
            <a:spcBef>
              <a:spcPct val="0"/>
            </a:spcBef>
            <a:spcAft>
              <a:spcPct val="35000"/>
            </a:spcAft>
          </a:pPr>
          <a:r>
            <a:rPr lang="mn-MN" sz="1800" kern="1200" dirty="0" smtClean="0">
              <a:solidFill>
                <a:schemeClr val="tx1"/>
              </a:solidFill>
              <a:latin typeface="Arial" panose="020B0604020202020204" pitchFamily="34" charset="0"/>
              <a:cs typeface="Arial" panose="020B0604020202020204" pitchFamily="34" charset="0"/>
            </a:rPr>
            <a:t>Гараар зөөх ажлаас үүссэн булчин, ясны бүтцэд бий болдог хүндрэлүүд</a:t>
          </a:r>
          <a:endParaRPr lang="tr-TR" sz="1800" kern="1200" dirty="0">
            <a:solidFill>
              <a:schemeClr val="tx1"/>
            </a:solidFill>
            <a:latin typeface="Arial" panose="020B0604020202020204" pitchFamily="34" charset="0"/>
            <a:cs typeface="Arial" panose="020B0604020202020204" pitchFamily="34" charset="0"/>
          </a:endParaRPr>
        </a:p>
      </dsp:txBody>
      <dsp:txXfrm>
        <a:off x="397081" y="829995"/>
        <a:ext cx="7466069" cy="399568"/>
      </dsp:txXfrm>
    </dsp:sp>
    <dsp:sp modelId="{AC6F5104-2D60-423C-8069-1F86D438C269}">
      <dsp:nvSpPr>
        <dsp:cNvPr id="0" name=""/>
        <dsp:cNvSpPr/>
      </dsp:nvSpPr>
      <dsp:spPr>
        <a:xfrm>
          <a:off x="0" y="1710180"/>
          <a:ext cx="78867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C86B6A-0E91-4AC0-B893-4A99A61563DA}">
      <dsp:nvSpPr>
        <dsp:cNvPr id="0" name=""/>
        <dsp:cNvSpPr/>
      </dsp:nvSpPr>
      <dsp:spPr>
        <a:xfrm>
          <a:off x="377398" y="1488779"/>
          <a:ext cx="7509301" cy="44280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00100" rtl="0">
            <a:lnSpc>
              <a:spcPct val="90000"/>
            </a:lnSpc>
            <a:spcBef>
              <a:spcPct val="0"/>
            </a:spcBef>
            <a:spcAft>
              <a:spcPct val="35000"/>
            </a:spcAft>
          </a:pPr>
          <a:r>
            <a:rPr lang="mn-MN" sz="1800" kern="1200" dirty="0" smtClean="0">
              <a:solidFill>
                <a:schemeClr val="tx1"/>
              </a:solidFill>
              <a:latin typeface="Arial" panose="020B0604020202020204" pitchFamily="34" charset="0"/>
              <a:cs typeface="Arial" panose="020B0604020202020204" pitchFamily="34" charset="0"/>
            </a:rPr>
            <a:t>Гараар зөөх ажлуудтай холбоотой булчин, ясны тогтолцооны эмгэгүүд</a:t>
          </a:r>
          <a:endParaRPr lang="tr-TR" sz="1800" kern="1200" dirty="0">
            <a:solidFill>
              <a:schemeClr val="tx1"/>
            </a:solidFill>
            <a:latin typeface="Arial" panose="020B0604020202020204" pitchFamily="34" charset="0"/>
            <a:cs typeface="Arial" panose="020B0604020202020204" pitchFamily="34" charset="0"/>
          </a:endParaRPr>
        </a:p>
      </dsp:txBody>
      <dsp:txXfrm>
        <a:off x="399014" y="1510395"/>
        <a:ext cx="7466069" cy="399568"/>
      </dsp:txXfrm>
    </dsp:sp>
    <dsp:sp modelId="{79CD5F4B-D93A-4B93-A0DF-4E74EBFB08B9}">
      <dsp:nvSpPr>
        <dsp:cNvPr id="0" name=""/>
        <dsp:cNvSpPr/>
      </dsp:nvSpPr>
      <dsp:spPr>
        <a:xfrm>
          <a:off x="0" y="2390580"/>
          <a:ext cx="78867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2CA8F2-51DF-42D4-9995-C7155DA6EC5A}">
      <dsp:nvSpPr>
        <dsp:cNvPr id="0" name=""/>
        <dsp:cNvSpPr/>
      </dsp:nvSpPr>
      <dsp:spPr>
        <a:xfrm>
          <a:off x="375465" y="2169180"/>
          <a:ext cx="7509301" cy="44280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00100" rtl="0">
            <a:lnSpc>
              <a:spcPct val="90000"/>
            </a:lnSpc>
            <a:spcBef>
              <a:spcPct val="0"/>
            </a:spcBef>
            <a:spcAft>
              <a:spcPct val="35000"/>
            </a:spcAft>
          </a:pPr>
          <a:r>
            <a:rPr lang="mn-MN" sz="1800" kern="1200" dirty="0" smtClean="0">
              <a:solidFill>
                <a:schemeClr val="tx1"/>
              </a:solidFill>
              <a:latin typeface="Arial" panose="020B0604020202020204" pitchFamily="34" charset="0"/>
              <a:cs typeface="Arial" panose="020B0604020202020204" pitchFamily="34" charset="0"/>
            </a:rPr>
            <a:t>Гараар зөөх ажил дахь эрсдлийн хүчин зүйлүүд</a:t>
          </a:r>
          <a:endParaRPr lang="tr-TR" sz="1800" kern="1200" dirty="0">
            <a:solidFill>
              <a:schemeClr val="tx1"/>
            </a:solidFill>
            <a:latin typeface="Arial" panose="020B0604020202020204" pitchFamily="34" charset="0"/>
            <a:cs typeface="Arial" panose="020B0604020202020204" pitchFamily="34" charset="0"/>
          </a:endParaRPr>
        </a:p>
      </dsp:txBody>
      <dsp:txXfrm>
        <a:off x="397081" y="2190796"/>
        <a:ext cx="7466069" cy="399568"/>
      </dsp:txXfrm>
    </dsp:sp>
    <dsp:sp modelId="{2306DC4F-F042-4492-829B-BDF5798ABBE0}">
      <dsp:nvSpPr>
        <dsp:cNvPr id="0" name=""/>
        <dsp:cNvSpPr/>
      </dsp:nvSpPr>
      <dsp:spPr>
        <a:xfrm>
          <a:off x="0" y="3070980"/>
          <a:ext cx="78867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945A4E-5898-4EA8-BC8C-5A4194ED319E}">
      <dsp:nvSpPr>
        <dsp:cNvPr id="0" name=""/>
        <dsp:cNvSpPr/>
      </dsp:nvSpPr>
      <dsp:spPr>
        <a:xfrm>
          <a:off x="375465" y="2849580"/>
          <a:ext cx="7509301" cy="44280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00100" rtl="0">
            <a:lnSpc>
              <a:spcPct val="90000"/>
            </a:lnSpc>
            <a:spcBef>
              <a:spcPct val="0"/>
            </a:spcBef>
            <a:spcAft>
              <a:spcPct val="35000"/>
            </a:spcAft>
          </a:pPr>
          <a:r>
            <a:rPr lang="mn-MN" sz="1800" kern="1200" dirty="0" smtClean="0">
              <a:solidFill>
                <a:schemeClr val="tx1"/>
              </a:solidFill>
              <a:latin typeface="Arial" panose="020B0604020202020204" pitchFamily="34" charset="0"/>
              <a:cs typeface="Arial" panose="020B0604020202020204" pitchFamily="34" charset="0"/>
            </a:rPr>
            <a:t>Эрсдлийн үнэлгээ ба шийдлийн талаарх саналууд</a:t>
          </a:r>
          <a:endParaRPr lang="tr-TR" sz="1800" kern="1200" dirty="0">
            <a:solidFill>
              <a:schemeClr val="tx1"/>
            </a:solidFill>
            <a:latin typeface="Arial" panose="020B0604020202020204" pitchFamily="34" charset="0"/>
            <a:cs typeface="Arial" panose="020B0604020202020204" pitchFamily="34" charset="0"/>
          </a:endParaRPr>
        </a:p>
      </dsp:txBody>
      <dsp:txXfrm>
        <a:off x="397081" y="2871196"/>
        <a:ext cx="7466069" cy="399568"/>
      </dsp:txXfrm>
    </dsp:sp>
    <dsp:sp modelId="{62FFBC6C-F8A2-4DBB-ADFD-696965CA1EB2}">
      <dsp:nvSpPr>
        <dsp:cNvPr id="0" name=""/>
        <dsp:cNvSpPr/>
      </dsp:nvSpPr>
      <dsp:spPr>
        <a:xfrm>
          <a:off x="0" y="3751380"/>
          <a:ext cx="78867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C04C5C-E513-4D23-8250-33A78D395140}">
      <dsp:nvSpPr>
        <dsp:cNvPr id="0" name=""/>
        <dsp:cNvSpPr/>
      </dsp:nvSpPr>
      <dsp:spPr>
        <a:xfrm>
          <a:off x="375465" y="3529980"/>
          <a:ext cx="7509301" cy="44280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00100" rtl="0">
            <a:lnSpc>
              <a:spcPct val="90000"/>
            </a:lnSpc>
            <a:spcBef>
              <a:spcPct val="0"/>
            </a:spcBef>
            <a:spcAft>
              <a:spcPct val="35000"/>
            </a:spcAft>
          </a:pPr>
          <a:r>
            <a:rPr lang="mn-MN" sz="1800" kern="1200" dirty="0" smtClean="0">
              <a:solidFill>
                <a:schemeClr val="tx1"/>
              </a:solidFill>
              <a:latin typeface="Arial" panose="020B0604020202020204" pitchFamily="34" charset="0"/>
              <a:cs typeface="Arial" panose="020B0604020202020204" pitchFamily="34" charset="0"/>
            </a:rPr>
            <a:t>Гараар зөөх ажилд к</a:t>
          </a:r>
          <a:r>
            <a:rPr lang="ru-RU" sz="1800" kern="1200" dirty="0" smtClean="0">
              <a:solidFill>
                <a:schemeClr val="tx1"/>
              </a:solidFill>
              <a:latin typeface="Arial" panose="020B0604020202020204" pitchFamily="34" charset="0"/>
              <a:cs typeface="Arial" panose="020B0604020202020204" pitchFamily="34" charset="0"/>
            </a:rPr>
            <a:t>оронавирус</a:t>
          </a:r>
          <a:r>
            <a:rPr lang="mn-MN" sz="1800" kern="1200" dirty="0" smtClean="0">
              <a:solidFill>
                <a:schemeClr val="tx1"/>
              </a:solidFill>
              <a:latin typeface="Arial" panose="020B0604020202020204" pitchFamily="34" charset="0"/>
              <a:cs typeface="Arial" panose="020B0604020202020204" pitchFamily="34" charset="0"/>
            </a:rPr>
            <a:t>ээс у</a:t>
          </a:r>
          <a:r>
            <a:rPr lang="ru-RU" sz="1800" kern="1200" dirty="0" smtClean="0">
              <a:solidFill>
                <a:schemeClr val="tx1"/>
              </a:solidFill>
              <a:latin typeface="Arial" panose="020B0604020202020204" pitchFamily="34" charset="0"/>
              <a:cs typeface="Arial" panose="020B0604020202020204" pitchFamily="34" charset="0"/>
            </a:rPr>
            <a:t>рьдчилан сэргийлэх арга хэмжээ</a:t>
          </a:r>
          <a:endParaRPr lang="tr-TR" sz="1800" kern="1200" dirty="0">
            <a:solidFill>
              <a:schemeClr val="tx1"/>
            </a:solidFill>
            <a:latin typeface="Arial" panose="020B0604020202020204" pitchFamily="34" charset="0"/>
            <a:cs typeface="Arial" panose="020B0604020202020204" pitchFamily="34" charset="0"/>
          </a:endParaRPr>
        </a:p>
      </dsp:txBody>
      <dsp:txXfrm>
        <a:off x="397081" y="3551596"/>
        <a:ext cx="7466069" cy="399568"/>
      </dsp:txXfrm>
    </dsp:sp>
    <dsp:sp modelId="{3F977938-4A6F-49A0-8E8B-5B8AB34059DF}">
      <dsp:nvSpPr>
        <dsp:cNvPr id="0" name=""/>
        <dsp:cNvSpPr/>
      </dsp:nvSpPr>
      <dsp:spPr>
        <a:xfrm>
          <a:off x="0" y="4431780"/>
          <a:ext cx="7886700" cy="37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BF4B11-814C-4349-9A63-AC8EFBE8822D}">
      <dsp:nvSpPr>
        <dsp:cNvPr id="0" name=""/>
        <dsp:cNvSpPr/>
      </dsp:nvSpPr>
      <dsp:spPr>
        <a:xfrm>
          <a:off x="377398" y="4210380"/>
          <a:ext cx="7509301" cy="44280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00100" rtl="0">
            <a:lnSpc>
              <a:spcPct val="90000"/>
            </a:lnSpc>
            <a:spcBef>
              <a:spcPct val="0"/>
            </a:spcBef>
            <a:spcAft>
              <a:spcPct val="35000"/>
            </a:spcAft>
          </a:pPr>
          <a:r>
            <a:rPr lang="mn-MN" sz="1800" kern="1200" dirty="0" smtClean="0">
              <a:solidFill>
                <a:schemeClr val="tx1"/>
              </a:solidFill>
              <a:latin typeface="Arial" panose="020B0604020202020204" pitchFamily="34" charset="0"/>
              <a:cs typeface="Arial" panose="020B0604020202020204" pitchFamily="34" charset="0"/>
            </a:rPr>
            <a:t>Туркийн туршлага- Хяналтын хуудас</a:t>
          </a:r>
          <a:endParaRPr lang="tr-TR" sz="1800" kern="1200" dirty="0">
            <a:solidFill>
              <a:schemeClr val="tx1"/>
            </a:solidFill>
            <a:latin typeface="Arial" panose="020B0604020202020204" pitchFamily="34" charset="0"/>
            <a:cs typeface="Arial" panose="020B0604020202020204" pitchFamily="34" charset="0"/>
          </a:endParaRPr>
        </a:p>
      </dsp:txBody>
      <dsp:txXfrm>
        <a:off x="399014" y="4231996"/>
        <a:ext cx="7466069"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74B55-0078-42EE-BE52-306CB6D83314}">
      <dsp:nvSpPr>
        <dsp:cNvPr id="0" name=""/>
        <dsp:cNvSpPr/>
      </dsp:nvSpPr>
      <dsp:spPr>
        <a:xfrm>
          <a:off x="0" y="506528"/>
          <a:ext cx="7886700" cy="831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8F110A0-7ECE-473D-A680-A1510BB4778A}">
      <dsp:nvSpPr>
        <dsp:cNvPr id="0" name=""/>
        <dsp:cNvSpPr/>
      </dsp:nvSpPr>
      <dsp:spPr>
        <a:xfrm>
          <a:off x="394335" y="19448"/>
          <a:ext cx="6357626" cy="974160"/>
        </a:xfrm>
        <a:prstGeom prst="roundRect">
          <a:avLst/>
        </a:prstGeom>
        <a:solidFill>
          <a:schemeClr val="accent2">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889000" rtl="0">
            <a:lnSpc>
              <a:spcPct val="90000"/>
            </a:lnSpc>
            <a:spcBef>
              <a:spcPct val="0"/>
            </a:spcBef>
            <a:spcAft>
              <a:spcPct val="35000"/>
            </a:spcAft>
          </a:pPr>
          <a:r>
            <a:rPr lang="mn-MN" sz="2000" kern="1200" dirty="0" smtClean="0">
              <a:solidFill>
                <a:schemeClr val="tx1"/>
              </a:solidFill>
              <a:latin typeface="Arial" panose="020B0604020202020204" pitchFamily="34" charset="0"/>
              <a:cs typeface="Arial" panose="020B0604020202020204" pitchFamily="34" charset="0"/>
            </a:rPr>
            <a:t>Нурууны эмгэг</a:t>
          </a:r>
          <a:endParaRPr lang="tr-TR" sz="2000" kern="1200" dirty="0">
            <a:solidFill>
              <a:schemeClr val="tx1"/>
            </a:solidFill>
            <a:latin typeface="Arial" panose="020B0604020202020204" pitchFamily="34" charset="0"/>
            <a:cs typeface="Arial" panose="020B0604020202020204" pitchFamily="34" charset="0"/>
          </a:endParaRPr>
        </a:p>
      </dsp:txBody>
      <dsp:txXfrm>
        <a:off x="441890" y="67003"/>
        <a:ext cx="6262516" cy="879050"/>
      </dsp:txXfrm>
    </dsp:sp>
    <dsp:sp modelId="{67969133-4B21-4206-B685-662C432D13E2}">
      <dsp:nvSpPr>
        <dsp:cNvPr id="0" name=""/>
        <dsp:cNvSpPr/>
      </dsp:nvSpPr>
      <dsp:spPr>
        <a:xfrm>
          <a:off x="0" y="2003409"/>
          <a:ext cx="7886700" cy="831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01AB11F-3ADA-4BA1-93BA-5B0F677C4FC3}">
      <dsp:nvSpPr>
        <dsp:cNvPr id="0" name=""/>
        <dsp:cNvSpPr/>
      </dsp:nvSpPr>
      <dsp:spPr>
        <a:xfrm>
          <a:off x="381179" y="1472258"/>
          <a:ext cx="6374078" cy="974160"/>
        </a:xfrm>
        <a:prstGeom prst="roundRect">
          <a:avLst/>
        </a:prstGeom>
        <a:solidFill>
          <a:schemeClr val="accent2">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889000" rtl="0">
            <a:lnSpc>
              <a:spcPct val="90000"/>
            </a:lnSpc>
            <a:spcBef>
              <a:spcPct val="0"/>
            </a:spcBef>
            <a:spcAft>
              <a:spcPct val="35000"/>
            </a:spcAft>
          </a:pPr>
          <a:r>
            <a:rPr lang="mn-MN" sz="2000" kern="1200" dirty="0" smtClean="0">
              <a:solidFill>
                <a:schemeClr val="tx1"/>
              </a:solidFill>
              <a:latin typeface="Arial" panose="020B0604020202020204" pitchFamily="34" charset="0"/>
              <a:cs typeface="Arial" panose="020B0604020202020204" pitchFamily="34" charset="0"/>
            </a:rPr>
            <a:t>Мөр, гарны эмгэг</a:t>
          </a:r>
          <a:endParaRPr lang="tr-TR" sz="2000" kern="1200" dirty="0">
            <a:solidFill>
              <a:schemeClr val="tx1"/>
            </a:solidFill>
            <a:latin typeface="Arial" panose="020B0604020202020204" pitchFamily="34" charset="0"/>
            <a:cs typeface="Arial" panose="020B0604020202020204" pitchFamily="34" charset="0"/>
          </a:endParaRPr>
        </a:p>
      </dsp:txBody>
      <dsp:txXfrm>
        <a:off x="428734" y="1519813"/>
        <a:ext cx="6278968" cy="879050"/>
      </dsp:txXfrm>
    </dsp:sp>
    <dsp:sp modelId="{8558945F-1068-4589-A608-B26ADA4D7915}">
      <dsp:nvSpPr>
        <dsp:cNvPr id="0" name=""/>
        <dsp:cNvSpPr/>
      </dsp:nvSpPr>
      <dsp:spPr>
        <a:xfrm>
          <a:off x="0" y="3500289"/>
          <a:ext cx="7886700" cy="831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3A424E1-88C5-49FA-B322-030FEFAEAE42}">
      <dsp:nvSpPr>
        <dsp:cNvPr id="0" name=""/>
        <dsp:cNvSpPr/>
      </dsp:nvSpPr>
      <dsp:spPr>
        <a:xfrm>
          <a:off x="394335" y="3013209"/>
          <a:ext cx="6449049" cy="974160"/>
        </a:xfrm>
        <a:prstGeom prst="roundRect">
          <a:avLst/>
        </a:prstGeom>
        <a:solidFill>
          <a:schemeClr val="accent2">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lvl="0" algn="l" defTabSz="889000" rtl="0">
            <a:lnSpc>
              <a:spcPct val="90000"/>
            </a:lnSpc>
            <a:spcBef>
              <a:spcPct val="0"/>
            </a:spcBef>
            <a:spcAft>
              <a:spcPct val="35000"/>
            </a:spcAft>
          </a:pPr>
          <a:r>
            <a:rPr lang="mn-MN" sz="2000" kern="1200" dirty="0" smtClean="0">
              <a:solidFill>
                <a:schemeClr val="tx1"/>
              </a:solidFill>
              <a:latin typeface="Arial" panose="020B0604020202020204" pitchFamily="34" charset="0"/>
              <a:cs typeface="Arial" panose="020B0604020202020204" pitchFamily="34" charset="0"/>
            </a:rPr>
            <a:t>Өвдөг, шагай, хөлний эмгэг</a:t>
          </a:r>
          <a:endParaRPr lang="tr-TR" sz="2000" kern="1200" dirty="0">
            <a:solidFill>
              <a:schemeClr val="tx1"/>
            </a:solidFill>
            <a:latin typeface="Arial" panose="020B0604020202020204" pitchFamily="34" charset="0"/>
            <a:cs typeface="Arial" panose="020B0604020202020204" pitchFamily="34" charset="0"/>
          </a:endParaRPr>
        </a:p>
      </dsp:txBody>
      <dsp:txXfrm>
        <a:off x="441890" y="3060764"/>
        <a:ext cx="6353939"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CFEF2-BE98-4BC5-9382-E1C061E64867}">
      <dsp:nvSpPr>
        <dsp:cNvPr id="0" name=""/>
        <dsp:cNvSpPr/>
      </dsp:nvSpPr>
      <dsp:spPr>
        <a:xfrm>
          <a:off x="0" y="352809"/>
          <a:ext cx="78867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B8E9CC-7A08-466D-BDBB-5377FB250DD7}">
      <dsp:nvSpPr>
        <dsp:cNvPr id="0" name=""/>
        <dsp:cNvSpPr/>
      </dsp:nvSpPr>
      <dsp:spPr>
        <a:xfrm>
          <a:off x="394335" y="72369"/>
          <a:ext cx="5520690" cy="56088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44550" rtl="0">
            <a:lnSpc>
              <a:spcPct val="90000"/>
            </a:lnSpc>
            <a:spcBef>
              <a:spcPct val="0"/>
            </a:spcBef>
            <a:spcAft>
              <a:spcPct val="35000"/>
            </a:spcAft>
          </a:pPr>
          <a:r>
            <a:rPr lang="mn-MN" sz="1900" kern="1200" dirty="0" smtClean="0">
              <a:solidFill>
                <a:schemeClr val="tx1"/>
              </a:solidFill>
              <a:latin typeface="Arial" panose="020B0604020202020204" pitchFamily="34" charset="0"/>
              <a:cs typeface="Arial" panose="020B0604020202020204" pitchFamily="34" charset="0"/>
            </a:rPr>
            <a:t>Ачааны онцлог</a:t>
          </a:r>
          <a:endParaRPr lang="tr-TR" sz="1900" kern="1200" dirty="0">
            <a:solidFill>
              <a:schemeClr val="tx1"/>
            </a:solidFill>
            <a:latin typeface="Arial" panose="020B0604020202020204" pitchFamily="34" charset="0"/>
            <a:cs typeface="Arial" panose="020B0604020202020204" pitchFamily="34" charset="0"/>
          </a:endParaRPr>
        </a:p>
      </dsp:txBody>
      <dsp:txXfrm>
        <a:off x="421715" y="99749"/>
        <a:ext cx="5465930" cy="506120"/>
      </dsp:txXfrm>
    </dsp:sp>
    <dsp:sp modelId="{2C7C838E-C6EB-48BA-A474-799E64F8C7D3}">
      <dsp:nvSpPr>
        <dsp:cNvPr id="0" name=""/>
        <dsp:cNvSpPr/>
      </dsp:nvSpPr>
      <dsp:spPr>
        <a:xfrm>
          <a:off x="0" y="1214649"/>
          <a:ext cx="78867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E16BE9-6D66-41C4-B00B-3050DAC52026}">
      <dsp:nvSpPr>
        <dsp:cNvPr id="0" name=""/>
        <dsp:cNvSpPr/>
      </dsp:nvSpPr>
      <dsp:spPr>
        <a:xfrm>
          <a:off x="394335" y="934209"/>
          <a:ext cx="5520690" cy="56088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44550" rtl="0">
            <a:lnSpc>
              <a:spcPct val="90000"/>
            </a:lnSpc>
            <a:spcBef>
              <a:spcPct val="0"/>
            </a:spcBef>
            <a:spcAft>
              <a:spcPct val="35000"/>
            </a:spcAft>
          </a:pPr>
          <a:r>
            <a:rPr lang="mn-MN" sz="1900" kern="1200" dirty="0" smtClean="0">
              <a:solidFill>
                <a:schemeClr val="tx1"/>
              </a:solidFill>
              <a:latin typeface="Arial" panose="020B0604020202020204" pitchFamily="34" charset="0"/>
              <a:cs typeface="Arial" panose="020B0604020202020204" pitchFamily="34" charset="0"/>
            </a:rPr>
            <a:t>Биеийн хүч чадлын шаардлага</a:t>
          </a:r>
          <a:endParaRPr lang="tr-TR" sz="1900" kern="1200" dirty="0">
            <a:solidFill>
              <a:schemeClr val="tx1"/>
            </a:solidFill>
            <a:latin typeface="Arial" panose="020B0604020202020204" pitchFamily="34" charset="0"/>
            <a:cs typeface="Arial" panose="020B0604020202020204" pitchFamily="34" charset="0"/>
          </a:endParaRPr>
        </a:p>
      </dsp:txBody>
      <dsp:txXfrm>
        <a:off x="421715" y="961589"/>
        <a:ext cx="5465930" cy="506120"/>
      </dsp:txXfrm>
    </dsp:sp>
    <dsp:sp modelId="{3C1885ED-38C8-43A0-A093-FF1B588D19E8}">
      <dsp:nvSpPr>
        <dsp:cNvPr id="0" name=""/>
        <dsp:cNvSpPr/>
      </dsp:nvSpPr>
      <dsp:spPr>
        <a:xfrm>
          <a:off x="0" y="2076489"/>
          <a:ext cx="78867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2E9DAD-62C2-49D6-BDBE-BAA3770F90A4}">
      <dsp:nvSpPr>
        <dsp:cNvPr id="0" name=""/>
        <dsp:cNvSpPr/>
      </dsp:nvSpPr>
      <dsp:spPr>
        <a:xfrm>
          <a:off x="394335" y="1796049"/>
          <a:ext cx="5520690" cy="56088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44550" rtl="0">
            <a:lnSpc>
              <a:spcPct val="90000"/>
            </a:lnSpc>
            <a:spcBef>
              <a:spcPct val="0"/>
            </a:spcBef>
            <a:spcAft>
              <a:spcPct val="35000"/>
            </a:spcAft>
          </a:pPr>
          <a:r>
            <a:rPr lang="mn-MN" sz="1900" kern="1200" dirty="0" smtClean="0">
              <a:solidFill>
                <a:schemeClr val="tx1"/>
              </a:solidFill>
              <a:latin typeface="Arial" panose="020B0604020202020204" pitchFamily="34" charset="0"/>
              <a:cs typeface="Arial" panose="020B0604020202020204" pitchFamily="34" charset="0"/>
            </a:rPr>
            <a:t>Ажлын орчны онцлог</a:t>
          </a:r>
          <a:endParaRPr lang="en-US" sz="1900" kern="1200" dirty="0" smtClean="0">
            <a:solidFill>
              <a:schemeClr val="tx1"/>
            </a:solidFill>
            <a:latin typeface="Arial" panose="020B0604020202020204" pitchFamily="34" charset="0"/>
            <a:cs typeface="Arial" panose="020B0604020202020204" pitchFamily="34" charset="0"/>
          </a:endParaRPr>
        </a:p>
      </dsp:txBody>
      <dsp:txXfrm>
        <a:off x="421715" y="1823429"/>
        <a:ext cx="5465930" cy="506120"/>
      </dsp:txXfrm>
    </dsp:sp>
    <dsp:sp modelId="{31204384-18AC-4F9F-9F9A-074C8C36624E}">
      <dsp:nvSpPr>
        <dsp:cNvPr id="0" name=""/>
        <dsp:cNvSpPr/>
      </dsp:nvSpPr>
      <dsp:spPr>
        <a:xfrm>
          <a:off x="0" y="2938329"/>
          <a:ext cx="78867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4B2CF1-067C-418C-BE68-42F4BEAAF10E}">
      <dsp:nvSpPr>
        <dsp:cNvPr id="0" name=""/>
        <dsp:cNvSpPr/>
      </dsp:nvSpPr>
      <dsp:spPr>
        <a:xfrm>
          <a:off x="394335" y="2657889"/>
          <a:ext cx="5520690" cy="56088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44550" rtl="0">
            <a:lnSpc>
              <a:spcPct val="90000"/>
            </a:lnSpc>
            <a:spcBef>
              <a:spcPct val="0"/>
            </a:spcBef>
            <a:spcAft>
              <a:spcPct val="35000"/>
            </a:spcAft>
          </a:pPr>
          <a:r>
            <a:rPr lang="mn-MN" sz="1900" kern="1200" dirty="0" smtClean="0">
              <a:solidFill>
                <a:schemeClr val="tx1"/>
              </a:solidFill>
              <a:latin typeface="Arial" panose="020B0604020202020204" pitchFamily="34" charset="0"/>
              <a:cs typeface="Arial" panose="020B0604020202020204" pitchFamily="34" charset="0"/>
            </a:rPr>
            <a:t>Ажлын байранд тавигдах шаардлага</a:t>
          </a:r>
          <a:endParaRPr lang="tr-TR" sz="1900" kern="1200" dirty="0">
            <a:solidFill>
              <a:schemeClr val="tx1"/>
            </a:solidFill>
            <a:latin typeface="Arial" panose="020B0604020202020204" pitchFamily="34" charset="0"/>
            <a:cs typeface="Arial" panose="020B0604020202020204" pitchFamily="34" charset="0"/>
          </a:endParaRPr>
        </a:p>
      </dsp:txBody>
      <dsp:txXfrm>
        <a:off x="421715" y="2685269"/>
        <a:ext cx="5465930" cy="506120"/>
      </dsp:txXfrm>
    </dsp:sp>
    <dsp:sp modelId="{A784EAAD-7C44-4B30-AB2D-78542F1E9D0B}">
      <dsp:nvSpPr>
        <dsp:cNvPr id="0" name=""/>
        <dsp:cNvSpPr/>
      </dsp:nvSpPr>
      <dsp:spPr>
        <a:xfrm>
          <a:off x="0" y="3800169"/>
          <a:ext cx="78867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18D2F1-E1E4-4BB1-9433-015273876A05}">
      <dsp:nvSpPr>
        <dsp:cNvPr id="0" name=""/>
        <dsp:cNvSpPr/>
      </dsp:nvSpPr>
      <dsp:spPr>
        <a:xfrm>
          <a:off x="394335" y="3519729"/>
          <a:ext cx="5520690" cy="56088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844550" rtl="0">
            <a:lnSpc>
              <a:spcPct val="90000"/>
            </a:lnSpc>
            <a:spcBef>
              <a:spcPct val="0"/>
            </a:spcBef>
            <a:spcAft>
              <a:spcPct val="35000"/>
            </a:spcAft>
          </a:pPr>
          <a:r>
            <a:rPr lang="mn-MN" sz="1900" kern="1200" dirty="0" smtClean="0">
              <a:solidFill>
                <a:schemeClr val="tx1"/>
              </a:solidFill>
              <a:latin typeface="Arial" panose="020B0604020202020204" pitchFamily="34" charset="0"/>
              <a:cs typeface="Arial" panose="020B0604020202020204" pitchFamily="34" charset="0"/>
            </a:rPr>
            <a:t>Хувь хүний ​​эрсдэлт хүчин зүйлүүд</a:t>
          </a:r>
          <a:endParaRPr lang="tr-TR" sz="1900" kern="1200" dirty="0">
            <a:solidFill>
              <a:schemeClr val="tx1"/>
            </a:solidFill>
            <a:latin typeface="Arial" panose="020B0604020202020204" pitchFamily="34" charset="0"/>
            <a:cs typeface="Arial" panose="020B0604020202020204" pitchFamily="34" charset="0"/>
          </a:endParaRPr>
        </a:p>
      </dsp:txBody>
      <dsp:txXfrm>
        <a:off x="421715" y="3547109"/>
        <a:ext cx="546593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77834AF-457A-482D-A859-38A56BD02D4C}" type="datetimeFigureOut">
              <a:rPr lang="tr-TR" smtClean="0"/>
              <a:pPr/>
              <a:t>08.09.2020</a:t>
            </a:fld>
            <a:endParaRPr lang="tr-TR"/>
          </a:p>
        </p:txBody>
      </p:sp>
      <p:sp>
        <p:nvSpPr>
          <p:cNvPr id="4" name="Slayt Görüntüsü Yer Tutucus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B3C15C-C27C-4FF5-B429-995D138FC104}" type="slidenum">
              <a:rPr lang="tr-TR" smtClean="0"/>
              <a:pPr/>
              <a:t>‹#›</a:t>
            </a:fld>
            <a:endParaRPr lang="tr-TR"/>
          </a:p>
        </p:txBody>
      </p:sp>
    </p:spTree>
    <p:extLst>
      <p:ext uri="{BB962C8B-B14F-4D97-AF65-F5344CB8AC3E}">
        <p14:creationId xmlns:p14="http://schemas.microsoft.com/office/powerpoint/2010/main" val="1844645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aseline="0"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pPr/>
              <a:t>1</a:t>
            </a:fld>
            <a:endParaRPr lang="tr-TR"/>
          </a:p>
        </p:txBody>
      </p:sp>
    </p:spTree>
    <p:extLst>
      <p:ext uri="{BB962C8B-B14F-4D97-AF65-F5344CB8AC3E}">
        <p14:creationId xmlns:p14="http://schemas.microsoft.com/office/powerpoint/2010/main" val="3626853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20</a:t>
            </a:fld>
            <a:endParaRPr lang="tr-TR"/>
          </a:p>
        </p:txBody>
      </p:sp>
    </p:spTree>
    <p:extLst>
      <p:ext uri="{BB962C8B-B14F-4D97-AF65-F5344CB8AC3E}">
        <p14:creationId xmlns:p14="http://schemas.microsoft.com/office/powerpoint/2010/main" val="3268662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22</a:t>
            </a:fld>
            <a:endParaRPr lang="tr-TR"/>
          </a:p>
        </p:txBody>
      </p:sp>
    </p:spTree>
    <p:extLst>
      <p:ext uri="{BB962C8B-B14F-4D97-AF65-F5344CB8AC3E}">
        <p14:creationId xmlns:p14="http://schemas.microsoft.com/office/powerpoint/2010/main" val="40296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24</a:t>
            </a:fld>
            <a:endParaRPr lang="tr-TR"/>
          </a:p>
        </p:txBody>
      </p:sp>
    </p:spTree>
    <p:extLst>
      <p:ext uri="{BB962C8B-B14F-4D97-AF65-F5344CB8AC3E}">
        <p14:creationId xmlns:p14="http://schemas.microsoft.com/office/powerpoint/2010/main" val="1255225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26</a:t>
            </a:fld>
            <a:endParaRPr lang="tr-TR"/>
          </a:p>
        </p:txBody>
      </p:sp>
    </p:spTree>
    <p:extLst>
      <p:ext uri="{BB962C8B-B14F-4D97-AF65-F5344CB8AC3E}">
        <p14:creationId xmlns:p14="http://schemas.microsoft.com/office/powerpoint/2010/main" val="2159149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12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endParaRPr lang="tr-TR" sz="1200" b="0"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pPr/>
              <a:t>28</a:t>
            </a:fld>
            <a:endParaRPr lang="tr-TR"/>
          </a:p>
        </p:txBody>
      </p:sp>
    </p:spTree>
    <p:extLst>
      <p:ext uri="{BB962C8B-B14F-4D97-AF65-F5344CB8AC3E}">
        <p14:creationId xmlns:p14="http://schemas.microsoft.com/office/powerpoint/2010/main" val="408210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baseline="0"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pPr/>
              <a:t>3</a:t>
            </a:fld>
            <a:endParaRPr lang="tr-TR"/>
          </a:p>
        </p:txBody>
      </p:sp>
    </p:spTree>
    <p:extLst>
      <p:ext uri="{BB962C8B-B14F-4D97-AF65-F5344CB8AC3E}">
        <p14:creationId xmlns:p14="http://schemas.microsoft.com/office/powerpoint/2010/main" val="361671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5</a:t>
            </a:fld>
            <a:endParaRPr lang="tr-TR"/>
          </a:p>
        </p:txBody>
      </p:sp>
    </p:spTree>
    <p:extLst>
      <p:ext uri="{BB962C8B-B14F-4D97-AF65-F5344CB8AC3E}">
        <p14:creationId xmlns:p14="http://schemas.microsoft.com/office/powerpoint/2010/main" val="41748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9</a:t>
            </a:fld>
            <a:endParaRPr lang="tr-TR"/>
          </a:p>
        </p:txBody>
      </p:sp>
    </p:spTree>
    <p:extLst>
      <p:ext uri="{BB962C8B-B14F-4D97-AF65-F5344CB8AC3E}">
        <p14:creationId xmlns:p14="http://schemas.microsoft.com/office/powerpoint/2010/main" val="65465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15</a:t>
            </a:fld>
            <a:endParaRPr lang="tr-TR"/>
          </a:p>
        </p:txBody>
      </p:sp>
    </p:spTree>
    <p:extLst>
      <p:ext uri="{BB962C8B-B14F-4D97-AF65-F5344CB8AC3E}">
        <p14:creationId xmlns:p14="http://schemas.microsoft.com/office/powerpoint/2010/main" val="2045021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16</a:t>
            </a:fld>
            <a:endParaRPr lang="tr-TR"/>
          </a:p>
        </p:txBody>
      </p:sp>
    </p:spTree>
    <p:extLst>
      <p:ext uri="{BB962C8B-B14F-4D97-AF65-F5344CB8AC3E}">
        <p14:creationId xmlns:p14="http://schemas.microsoft.com/office/powerpoint/2010/main" val="292785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17</a:t>
            </a:fld>
            <a:endParaRPr lang="tr-TR"/>
          </a:p>
        </p:txBody>
      </p:sp>
    </p:spTree>
    <p:extLst>
      <p:ext uri="{BB962C8B-B14F-4D97-AF65-F5344CB8AC3E}">
        <p14:creationId xmlns:p14="http://schemas.microsoft.com/office/powerpoint/2010/main" val="3864658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18</a:t>
            </a:fld>
            <a:endParaRPr lang="tr-TR"/>
          </a:p>
        </p:txBody>
      </p:sp>
    </p:spTree>
    <p:extLst>
      <p:ext uri="{BB962C8B-B14F-4D97-AF65-F5344CB8AC3E}">
        <p14:creationId xmlns:p14="http://schemas.microsoft.com/office/powerpoint/2010/main" val="3041993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pPr/>
              <a:t>19</a:t>
            </a:fld>
            <a:endParaRPr lang="tr-TR"/>
          </a:p>
        </p:txBody>
      </p:sp>
    </p:spTree>
    <p:extLst>
      <p:ext uri="{BB962C8B-B14F-4D97-AF65-F5344CB8AC3E}">
        <p14:creationId xmlns:p14="http://schemas.microsoft.com/office/powerpoint/2010/main" val="2508832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5" name="Resim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5709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165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
        <p:nvSpPr>
          <p:cNvPr id="2" name="Metin kutusu 1">
            <a:extLst>
              <a:ext uri="{FF2B5EF4-FFF2-40B4-BE49-F238E27FC236}">
                <a16:creationId xmlns:a16="http://schemas.microsoft.com/office/drawing/2014/main" xmlns="" id="{1D5D8BF3-E50C-4D9C-99FE-30FDF60772F0}"/>
              </a:ext>
            </a:extLst>
          </p:cNvPr>
          <p:cNvSpPr txBox="1"/>
          <p:nvPr userDrawn="1"/>
        </p:nvSpPr>
        <p:spPr>
          <a:xfrm>
            <a:off x="1523809" y="6281003"/>
            <a:ext cx="1160252" cy="369332"/>
          </a:xfrm>
          <a:prstGeom prst="rect">
            <a:avLst/>
          </a:prstGeom>
          <a:solidFill>
            <a:schemeClr val="bg1"/>
          </a:solidFill>
        </p:spPr>
        <p:txBody>
          <a:bodyPr wrap="square" rtlCol="0">
            <a:spAutoFit/>
          </a:bodyPr>
          <a:lstStyle/>
          <a:p>
            <a:r>
              <a:rPr lang="tr-TR" b="1" baseline="0" dirty="0">
                <a:solidFill>
                  <a:srgbClr val="9D1D1D"/>
                </a:solidFill>
                <a:latin typeface="Times New Roman" panose="02020603050405020304" pitchFamily="18" charset="0"/>
              </a:rPr>
              <a:t>İSGGMD</a:t>
            </a:r>
          </a:p>
        </p:txBody>
      </p:sp>
      <p:sp>
        <p:nvSpPr>
          <p:cNvPr id="3" name="Metin kutusu 2">
            <a:extLst>
              <a:ext uri="{FF2B5EF4-FFF2-40B4-BE49-F238E27FC236}">
                <a16:creationId xmlns:a16="http://schemas.microsoft.com/office/drawing/2014/main" xmlns="" id="{A5ED4319-D880-4075-8A73-CCA207B654F0}"/>
              </a:ext>
            </a:extLst>
          </p:cNvPr>
          <p:cNvSpPr txBox="1"/>
          <p:nvPr userDrawn="1"/>
        </p:nvSpPr>
        <p:spPr>
          <a:xfrm>
            <a:off x="6830569" y="6363298"/>
            <a:ext cx="1746504" cy="230832"/>
          </a:xfrm>
          <a:prstGeom prst="rect">
            <a:avLst/>
          </a:prstGeom>
          <a:solidFill>
            <a:schemeClr val="bg1"/>
          </a:solidFill>
        </p:spPr>
        <p:txBody>
          <a:bodyPr wrap="square" rtlCol="0">
            <a:spAutoFit/>
          </a:bodyPr>
          <a:lstStyle/>
          <a:p>
            <a:r>
              <a:rPr lang="tr-TR" sz="900" b="1" dirty="0">
                <a:solidFill>
                  <a:srgbClr val="9D1D1D"/>
                </a:solidFill>
                <a:latin typeface="Times New Roman" panose="02020603050405020304" pitchFamily="18" charset="0"/>
                <a:cs typeface="Times New Roman" panose="02020603050405020304" pitchFamily="18" charset="0"/>
              </a:rPr>
              <a:t>www.ailevecalisma.gov.tr/isggm</a:t>
            </a:r>
          </a:p>
        </p:txBody>
      </p:sp>
    </p:spTree>
    <p:extLst>
      <p:ext uri="{BB962C8B-B14F-4D97-AF65-F5344CB8AC3E}">
        <p14:creationId xmlns:p14="http://schemas.microsoft.com/office/powerpoint/2010/main" val="114797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338101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2079814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2096671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362294"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61773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5202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70029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247515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4025680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4025797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76930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ayt Numarası Yer Tutucusu 5"/>
          <p:cNvSpPr>
            <a:spLocks noGrp="1"/>
          </p:cNvSpPr>
          <p:nvPr>
            <p:ph type="sldNum" sz="quarter" idx="12"/>
          </p:nvPr>
        </p:nvSpPr>
        <p:spPr>
          <a:xfrm>
            <a:off x="6457950" y="6354062"/>
            <a:ext cx="2057400" cy="365125"/>
          </a:xfrm>
        </p:spPr>
        <p:txBody>
          <a:bodyPr/>
          <a:lstStyle>
            <a:lvl1pPr>
              <a:defRPr sz="14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dirty="0"/>
              <a:t>/17</a:t>
            </a:r>
          </a:p>
        </p:txBody>
      </p:sp>
      <p:sp>
        <p:nvSpPr>
          <p:cNvPr id="10" name="İçerik Yer Tutucusu 2"/>
          <p:cNvSpPr>
            <a:spLocks noGrp="1"/>
          </p:cNvSpPr>
          <p:nvPr>
            <p:ph idx="1" hasCustomPrompt="1"/>
          </p:nvPr>
        </p:nvSpPr>
        <p:spPr>
          <a:xfrm>
            <a:off x="463550" y="1681932"/>
            <a:ext cx="7886700"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
        <p:nvSpPr>
          <p:cNvPr id="3" name="Dikdörtgen 2">
            <a:extLst>
              <a:ext uri="{FF2B5EF4-FFF2-40B4-BE49-F238E27FC236}">
                <a16:creationId xmlns:a16="http://schemas.microsoft.com/office/drawing/2014/main" xmlns="" id="{E67B360A-704D-423C-A3FE-742740D9DA19}"/>
              </a:ext>
            </a:extLst>
          </p:cNvPr>
          <p:cNvSpPr/>
          <p:nvPr userDrawn="1"/>
        </p:nvSpPr>
        <p:spPr>
          <a:xfrm>
            <a:off x="0" y="336550"/>
            <a:ext cx="9144000" cy="939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a:extLst>
              <a:ext uri="{FF2B5EF4-FFF2-40B4-BE49-F238E27FC236}">
                <a16:creationId xmlns:a16="http://schemas.microsoft.com/office/drawing/2014/main" xmlns="" id="{E7F29CFE-751B-4313-96E5-C321D9B35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1141" y="378925"/>
            <a:ext cx="1508938" cy="855002"/>
          </a:xfrm>
          <a:prstGeom prst="rect">
            <a:avLst/>
          </a:prstGeom>
        </p:spPr>
      </p:pic>
      <p:sp>
        <p:nvSpPr>
          <p:cNvPr id="8" name="Title 1"/>
          <p:cNvSpPr>
            <a:spLocks noGrp="1"/>
          </p:cNvSpPr>
          <p:nvPr>
            <p:ph type="title" hasCustomPrompt="1"/>
          </p:nvPr>
        </p:nvSpPr>
        <p:spPr>
          <a:xfrm>
            <a:off x="322333" y="238051"/>
            <a:ext cx="6896475" cy="1238302"/>
          </a:xfrm>
        </p:spPr>
        <p:txBody>
          <a:bodyPr>
            <a:normAutofit/>
          </a:bodyPr>
          <a:lstStyle>
            <a:lvl1pPr>
              <a:defRPr sz="32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4" name="Dikdörtgen 13">
            <a:extLst>
              <a:ext uri="{FF2B5EF4-FFF2-40B4-BE49-F238E27FC236}">
                <a16:creationId xmlns:a16="http://schemas.microsoft.com/office/drawing/2014/main" xmlns="" id="{62EDE380-D965-4FDF-97BD-0163F5785A7F}"/>
              </a:ext>
            </a:extLst>
          </p:cNvPr>
          <p:cNvSpPr/>
          <p:nvPr userDrawn="1"/>
        </p:nvSpPr>
        <p:spPr>
          <a:xfrm>
            <a:off x="322333" y="6398124"/>
            <a:ext cx="2269276" cy="276999"/>
          </a:xfrm>
          <a:prstGeom prst="rect">
            <a:avLst/>
          </a:prstGeom>
          <a:solidFill>
            <a:schemeClr val="bg1"/>
          </a:solidFill>
        </p:spPr>
        <p:txBody>
          <a:bodyPr wrap="none">
            <a:spAutoFit/>
          </a:bodyPr>
          <a:lstStyle/>
          <a:p>
            <a:r>
              <a:rPr lang="tr-TR" sz="1200" b="1" dirty="0">
                <a:solidFill>
                  <a:srgbClr val="9D1D1D"/>
                </a:solidFill>
                <a:latin typeface="Times New Roman" panose="02020603050405020304" pitchFamily="18" charset="0"/>
                <a:cs typeface="Times New Roman" panose="02020603050405020304" pitchFamily="18" charset="0"/>
              </a:rPr>
              <a:t>www.ailevecalisma.gov.tr/isggm</a:t>
            </a:r>
          </a:p>
        </p:txBody>
      </p:sp>
    </p:spTree>
    <p:extLst>
      <p:ext uri="{BB962C8B-B14F-4D97-AF65-F5344CB8AC3E}">
        <p14:creationId xmlns:p14="http://schemas.microsoft.com/office/powerpoint/2010/main" val="2970260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1780201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430616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2008193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1_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419362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8"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1116631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747932" y="6396037"/>
            <a:ext cx="2057400" cy="365125"/>
          </a:xfrm>
        </p:spPr>
        <p:txBody>
          <a:bodyPr/>
          <a:lstStyle>
            <a:lvl1pPr>
              <a:defRPr sz="1400" b="1">
                <a:solidFill>
                  <a:srgbClr val="9D1D1D"/>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dirty="0"/>
              <a:t>/17</a:t>
            </a:r>
          </a:p>
        </p:txBody>
      </p:sp>
      <p:sp>
        <p:nvSpPr>
          <p:cNvPr id="9" name="Title 1"/>
          <p:cNvSpPr>
            <a:spLocks noGrp="1"/>
          </p:cNvSpPr>
          <p:nvPr>
            <p:ph type="title" hasCustomPrompt="1"/>
          </p:nvPr>
        </p:nvSpPr>
        <p:spPr>
          <a:xfrm>
            <a:off x="389467" y="221381"/>
            <a:ext cx="8415866" cy="1238302"/>
          </a:xfrm>
        </p:spPr>
        <p:txBody>
          <a:bodyPr>
            <a:normAutofit/>
          </a:bodyPr>
          <a:lstStyle>
            <a:lvl1pPr>
              <a:defRPr sz="3600" b="1" baseline="0">
                <a:solidFill>
                  <a:srgbClr val="9D1D1D"/>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341783"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539067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985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909084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4010977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418590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pPr/>
              <a:t>‹#›</a:t>
            </a:fld>
            <a:endParaRPr lang="tr-TR"/>
          </a:p>
        </p:txBody>
      </p:sp>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1"/>
          </a:solidFill>
        </p:spPr>
      </p:pic>
      <p:pic>
        <p:nvPicPr>
          <p:cNvPr id="10" name="Resim 9">
            <a:extLst>
              <a:ext uri="{FF2B5EF4-FFF2-40B4-BE49-F238E27FC236}">
                <a16:creationId xmlns:a16="http://schemas.microsoft.com/office/drawing/2014/main" xmlns="" id="{0600AD7D-1AA4-4554-94A5-CC3BF13F41F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6650" y="4200902"/>
            <a:ext cx="1572510" cy="233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a:extLst>
              <a:ext uri="{FF2B5EF4-FFF2-40B4-BE49-F238E27FC236}">
                <a16:creationId xmlns:a16="http://schemas.microsoft.com/office/drawing/2014/main" xmlns="" id="{F000205A-8279-4711-A3A6-C2DBBDE13F47}"/>
              </a:ext>
            </a:extLst>
          </p:cNvPr>
          <p:cNvSpPr/>
          <p:nvPr userDrawn="1"/>
        </p:nvSpPr>
        <p:spPr>
          <a:xfrm>
            <a:off x="1624449" y="5756525"/>
            <a:ext cx="3105402" cy="369332"/>
          </a:xfrm>
          <a:prstGeom prst="rect">
            <a:avLst/>
          </a:prstGeom>
          <a:solidFill>
            <a:schemeClr val="bg1"/>
          </a:solidFill>
        </p:spPr>
        <p:txBody>
          <a:bodyPr wrap="none">
            <a:spAutoFit/>
          </a:bodyPr>
          <a:lstStyle/>
          <a:p>
            <a:r>
              <a:rPr lang="tr-TR" sz="1800" b="1" dirty="0" smtClean="0">
                <a:solidFill>
                  <a:srgbClr val="9D1D1D"/>
                </a:solidFill>
                <a:latin typeface="Times New Roman" panose="02020603050405020304" pitchFamily="18" charset="0"/>
                <a:cs typeface="Times New Roman" panose="02020603050405020304" pitchFamily="18" charset="0"/>
              </a:rPr>
              <a:t>agumus@ailevecalisma.gov.tr</a:t>
            </a:r>
            <a:endParaRPr lang="tr-TR" sz="1800" b="1" dirty="0">
              <a:solidFill>
                <a:srgbClr val="9D1D1D"/>
              </a:solidFill>
              <a:latin typeface="Times New Roman" panose="02020603050405020304" pitchFamily="18" charset="0"/>
              <a:cs typeface="Times New Roman" panose="02020603050405020304" pitchFamily="18" charset="0"/>
            </a:endParaRPr>
          </a:p>
        </p:txBody>
      </p:sp>
      <p:sp>
        <p:nvSpPr>
          <p:cNvPr id="11" name="Metin kutusu 10">
            <a:extLst>
              <a:ext uri="{FF2B5EF4-FFF2-40B4-BE49-F238E27FC236}">
                <a16:creationId xmlns:a16="http://schemas.microsoft.com/office/drawing/2014/main" xmlns="" id="{8A036E5A-7677-4A11-B3B9-E4DCA706182D}"/>
              </a:ext>
            </a:extLst>
          </p:cNvPr>
          <p:cNvSpPr txBox="1"/>
          <p:nvPr userDrawn="1"/>
        </p:nvSpPr>
        <p:spPr>
          <a:xfrm>
            <a:off x="5730411" y="5788581"/>
            <a:ext cx="1455078" cy="369332"/>
          </a:xfrm>
          <a:prstGeom prst="rect">
            <a:avLst/>
          </a:prstGeom>
          <a:solidFill>
            <a:schemeClr val="bg1"/>
          </a:solidFill>
        </p:spPr>
        <p:txBody>
          <a:bodyPr wrap="square" rtlCol="0">
            <a:spAutoFit/>
          </a:bodyPr>
          <a:lstStyle/>
          <a:p>
            <a:r>
              <a:rPr lang="tr-TR" b="1" baseline="0" dirty="0">
                <a:solidFill>
                  <a:srgbClr val="9D1D1D"/>
                </a:solidFill>
                <a:latin typeface="Times New Roman" panose="02020603050405020304" pitchFamily="18" charset="0"/>
              </a:rPr>
              <a:t>İSGGMD</a:t>
            </a:r>
          </a:p>
        </p:txBody>
      </p:sp>
      <p:sp>
        <p:nvSpPr>
          <p:cNvPr id="12" name="Dikdörtgen 11">
            <a:extLst>
              <a:ext uri="{FF2B5EF4-FFF2-40B4-BE49-F238E27FC236}">
                <a16:creationId xmlns:a16="http://schemas.microsoft.com/office/drawing/2014/main" xmlns="" id="{F000205A-8279-4711-A3A6-C2DBBDE13F47}"/>
              </a:ext>
            </a:extLst>
          </p:cNvPr>
          <p:cNvSpPr/>
          <p:nvPr userDrawn="1"/>
        </p:nvSpPr>
        <p:spPr>
          <a:xfrm>
            <a:off x="2521927" y="4521202"/>
            <a:ext cx="4748416" cy="646331"/>
          </a:xfrm>
          <a:prstGeom prst="rect">
            <a:avLst/>
          </a:prstGeom>
          <a:solidFill>
            <a:schemeClr val="bg1"/>
          </a:solidFill>
        </p:spPr>
        <p:txBody>
          <a:bodyPr wrap="none">
            <a:spAutoFit/>
          </a:bodyPr>
          <a:lstStyle/>
          <a:p>
            <a:r>
              <a:rPr lang="tr-TR" sz="3600" b="1" dirty="0" smtClean="0">
                <a:solidFill>
                  <a:srgbClr val="9D1D1D"/>
                </a:solidFill>
                <a:latin typeface="Garamond" panose="02020404030301010803" pitchFamily="18" charset="0"/>
                <a:cs typeface="Times New Roman" panose="02020603050405020304" pitchFamily="18" charset="0"/>
              </a:rPr>
              <a:t>TEŞEKKÜR EDERİM</a:t>
            </a:r>
            <a:endParaRPr lang="tr-TR" sz="3600" b="1" dirty="0">
              <a:solidFill>
                <a:srgbClr val="9D1D1D"/>
              </a:solidFill>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609645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2016147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754298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1561637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985804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3990085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3994891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406853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4825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780445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25876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2845869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2008595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3815578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4005713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264771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2827633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3075082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10" name="Resim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78" t="124"/>
          <a:stretch/>
        </p:blipFill>
        <p:spPr>
          <a:xfrm>
            <a:off x="0" y="-10612"/>
            <a:ext cx="9144000" cy="6868612"/>
          </a:xfrm>
          <a:prstGeom prst="rect">
            <a:avLst/>
          </a:prstGeom>
        </p:spPr>
      </p:pic>
      <p:sp>
        <p:nvSpPr>
          <p:cNvPr id="8" name="Title 1"/>
          <p:cNvSpPr>
            <a:spLocks noGrp="1"/>
          </p:cNvSpPr>
          <p:nvPr>
            <p:ph type="ctrTitle"/>
          </p:nvPr>
        </p:nvSpPr>
        <p:spPr>
          <a:xfrm>
            <a:off x="618423" y="3909643"/>
            <a:ext cx="7772400" cy="828032"/>
          </a:xfrm>
        </p:spPr>
        <p:txBody>
          <a:bodyPr anchor="b">
            <a:noAutofit/>
          </a:bodyPr>
          <a:lstStyle>
            <a:lvl1pPr algn="ctr">
              <a:defRPr sz="5400">
                <a:solidFill>
                  <a:srgbClr val="DFB058"/>
                </a:solidFill>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5155225"/>
            <a:ext cx="6858000" cy="647743"/>
          </a:xfrm>
        </p:spPr>
        <p:txBody>
          <a:bodyPr/>
          <a:lstStyle>
            <a:lvl1pPr marL="0" indent="0" algn="ctr">
              <a:buNone/>
              <a:defRPr sz="2400">
                <a:solidFill>
                  <a:srgbClr val="DFB058"/>
                </a:solidFill>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6378509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marL="0" indent="0">
              <a:buClr>
                <a:srgbClr val="0A4356"/>
              </a:buClr>
              <a:buNone/>
              <a:defRPr>
                <a:solidFill>
                  <a:srgbClr val="0A4356"/>
                </a:solidFill>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p:txBody>
      </p:sp>
    </p:spTree>
    <p:extLst>
      <p:ext uri="{BB962C8B-B14F-4D97-AF65-F5344CB8AC3E}">
        <p14:creationId xmlns:p14="http://schemas.microsoft.com/office/powerpoint/2010/main" val="3293272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8" t="247"/>
          <a:stretch/>
        </p:blipFill>
        <p:spPr>
          <a:xfrm>
            <a:off x="0" y="-2124"/>
            <a:ext cx="9144000" cy="6860123"/>
          </a:xfrm>
          <a:prstGeom prst="rect">
            <a:avLst/>
          </a:prstGeom>
        </p:spPr>
      </p:pic>
    </p:spTree>
    <p:extLst>
      <p:ext uri="{BB962C8B-B14F-4D97-AF65-F5344CB8AC3E}">
        <p14:creationId xmlns:p14="http://schemas.microsoft.com/office/powerpoint/2010/main" val="10626680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424546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7618660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40685282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557721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4183121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2985173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23701984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7402171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111201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233256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193921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302034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169642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5776FF-AC16-4B72-9C8A-C6C7B834E379}" type="slidenum">
              <a:rPr lang="tr-TR" smtClean="0"/>
              <a:pPr/>
              <a:t>‹#›</a:t>
            </a:fld>
            <a:endParaRPr lang="tr-TR"/>
          </a:p>
        </p:txBody>
      </p:sp>
    </p:spTree>
    <p:extLst>
      <p:ext uri="{BB962C8B-B14F-4D97-AF65-F5344CB8AC3E}">
        <p14:creationId xmlns:p14="http://schemas.microsoft.com/office/powerpoint/2010/main" val="35461925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FEF47-0BC9-43F1-A28E-D23A1DDFCF4A}" type="slidenum">
              <a:rPr lang="tr-TR" smtClean="0"/>
              <a:pPr/>
              <a:t>‹#›</a:t>
            </a:fld>
            <a:endParaRPr lang="tr-TR"/>
          </a:p>
        </p:txBody>
      </p:sp>
    </p:spTree>
    <p:extLst>
      <p:ext uri="{BB962C8B-B14F-4D97-AF65-F5344CB8AC3E}">
        <p14:creationId xmlns:p14="http://schemas.microsoft.com/office/powerpoint/2010/main" val="41185221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B117C-F9D4-46D5-B41D-87C45773BC26}" type="slidenum">
              <a:rPr lang="tr-TR" smtClean="0"/>
              <a:pPr/>
              <a:t>‹#›</a:t>
            </a:fld>
            <a:endParaRPr lang="tr-TR"/>
          </a:p>
        </p:txBody>
      </p:sp>
    </p:spTree>
    <p:extLst>
      <p:ext uri="{BB962C8B-B14F-4D97-AF65-F5344CB8AC3E}">
        <p14:creationId xmlns:p14="http://schemas.microsoft.com/office/powerpoint/2010/main" val="97964076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92884-4097-4ADF-87B2-EE356CE5A6AB}" type="slidenum">
              <a:rPr lang="tr-TR" smtClean="0"/>
              <a:pPr/>
              <a:t>‹#›</a:t>
            </a:fld>
            <a:endParaRPr lang="tr-TR"/>
          </a:p>
        </p:txBody>
      </p:sp>
    </p:spTree>
    <p:extLst>
      <p:ext uri="{BB962C8B-B14F-4D97-AF65-F5344CB8AC3E}">
        <p14:creationId xmlns:p14="http://schemas.microsoft.com/office/powerpoint/2010/main" val="46432224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2A676-7EAD-4A88-92E7-D75C369EE8D7}" type="slidenum">
              <a:rPr lang="tr-TR" smtClean="0"/>
              <a:pPr/>
              <a:t>‹#›</a:t>
            </a:fld>
            <a:endParaRPr lang="tr-TR"/>
          </a:p>
        </p:txBody>
      </p:sp>
    </p:spTree>
    <p:extLst>
      <p:ext uri="{BB962C8B-B14F-4D97-AF65-F5344CB8AC3E}">
        <p14:creationId xmlns:p14="http://schemas.microsoft.com/office/powerpoint/2010/main" val="200774418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27259" y="3644537"/>
            <a:ext cx="8450981" cy="1152232"/>
          </a:xfrm>
        </p:spPr>
        <p:txBody>
          <a:bodyPr>
            <a:normAutofit/>
          </a:bodyPr>
          <a:lstStyle/>
          <a:p>
            <a:r>
              <a:rPr lang="tr-TR" sz="2500" dirty="0" err="1">
                <a:latin typeface="Arial" panose="020B0604020202020204" pitchFamily="34" charset="0"/>
                <a:cs typeface="Arial" panose="020B0604020202020204" pitchFamily="34" charset="0"/>
              </a:rPr>
              <a:t>Тээвэрлэх</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зөөх</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ажил</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явагддаг</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ажлын</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байрыг</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коронавирусын</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дэгдэлтээс</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хамгаалах</a:t>
            </a:r>
            <a:endParaRPr lang="tr-TR" sz="2500" b="1" dirty="0">
              <a:latin typeface="Arial" panose="020B0604020202020204" pitchFamily="34" charset="0"/>
              <a:cs typeface="Arial" panose="020B0604020202020204" pitchFamily="34" charset="0"/>
            </a:endParaRPr>
          </a:p>
        </p:txBody>
      </p:sp>
      <p:sp>
        <p:nvSpPr>
          <p:cNvPr id="5" name="Alt Başlık 2"/>
          <p:cNvSpPr>
            <a:spLocks noGrp="1"/>
          </p:cNvSpPr>
          <p:nvPr>
            <p:ph type="subTitle" idx="1"/>
          </p:nvPr>
        </p:nvSpPr>
        <p:spPr>
          <a:xfrm>
            <a:off x="327258" y="4975770"/>
            <a:ext cx="8450981" cy="812891"/>
          </a:xfrm>
        </p:spPr>
        <p:txBody>
          <a:bodyPr>
            <a:normAutofit fontScale="77500" lnSpcReduction="20000"/>
          </a:bodyPr>
          <a:lstStyle/>
          <a:p>
            <a:r>
              <a:rPr lang="mn-MN" b="1" dirty="0">
                <a:latin typeface="Arial" panose="020B0604020202020204" pitchFamily="34" charset="0"/>
                <a:cs typeface="Arial" panose="020B0604020202020204" pitchFamily="34" charset="0"/>
              </a:rPr>
              <a:t>Аешэ </a:t>
            </a:r>
            <a:r>
              <a:rPr lang="mn-MN" b="1" dirty="0" smtClean="0">
                <a:latin typeface="Arial" panose="020B0604020202020204" pitchFamily="34" charset="0"/>
                <a:cs typeface="Arial" panose="020B0604020202020204" pitchFamily="34" charset="0"/>
              </a:rPr>
              <a:t>Назлиоолу</a:t>
            </a:r>
          </a:p>
          <a:p>
            <a:r>
              <a:rPr lang="mn-MN" b="1" dirty="0">
                <a:latin typeface="Arial" panose="020B0604020202020204" pitchFamily="34" charset="0"/>
                <a:cs typeface="Arial" panose="020B0604020202020204" pitchFamily="34" charset="0"/>
              </a:rPr>
              <a:t>Туркийн Хөдөлмөрийн эрүүл ахуй, аюулгүй байдлын ерөнхий </a:t>
            </a:r>
            <a:r>
              <a:rPr lang="mn-MN" b="1" dirty="0" smtClean="0">
                <a:latin typeface="Arial" panose="020B0604020202020204" pitchFamily="34" charset="0"/>
                <a:cs typeface="Arial" panose="020B0604020202020204" pitchFamily="34" charset="0"/>
              </a:rPr>
              <a:t>газар</a:t>
            </a:r>
            <a:endParaRPr lang="tr-TR" b="1" dirty="0" smtClean="0">
              <a:latin typeface="Arial" panose="020B0604020202020204" pitchFamily="34" charset="0"/>
              <a:cs typeface="Arial" panose="020B0604020202020204" pitchFamily="34" charset="0"/>
            </a:endParaRPr>
          </a:p>
        </p:txBody>
      </p:sp>
      <p:sp>
        <p:nvSpPr>
          <p:cNvPr id="6" name="Alt Başlık 2"/>
          <p:cNvSpPr txBox="1">
            <a:spLocks/>
          </p:cNvSpPr>
          <p:nvPr/>
        </p:nvSpPr>
        <p:spPr>
          <a:xfrm>
            <a:off x="327259" y="5967663"/>
            <a:ext cx="8450981" cy="468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mn-MN" sz="1600" b="1" dirty="0" smtClean="0">
                <a:latin typeface="Arial" panose="020B0604020202020204" pitchFamily="34" charset="0"/>
                <a:cs typeface="Arial" panose="020B0604020202020204" pitchFamily="34" charset="0"/>
              </a:rPr>
              <a:t>2020 оны 9 сар</a:t>
            </a: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366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10/28</a:t>
            </a:r>
            <a:endParaRPr lang="tr-TR" dirty="0"/>
          </a:p>
        </p:txBody>
      </p:sp>
      <p:sp>
        <p:nvSpPr>
          <p:cNvPr id="4" name="Unvan 3"/>
          <p:cNvSpPr>
            <a:spLocks noGrp="1"/>
          </p:cNvSpPr>
          <p:nvPr>
            <p:ph type="title"/>
          </p:nvPr>
        </p:nvSpPr>
        <p:spPr/>
        <p:txBody>
          <a:bodyPr>
            <a:normAutofit/>
          </a:bodyPr>
          <a:lstStyle/>
          <a:p>
            <a:r>
              <a:rPr lang="mn-MN" dirty="0">
                <a:latin typeface="Arial" panose="020B0604020202020204" pitchFamily="34" charset="0"/>
                <a:cs typeface="Arial" panose="020B0604020202020204" pitchFamily="34" charset="0"/>
              </a:rPr>
              <a:t>Ачааны онцлог</a:t>
            </a:r>
            <a:endParaRPr lang="tr-TR" dirty="0">
              <a:latin typeface="Arial" panose="020B0604020202020204" pitchFamily="34" charset="0"/>
              <a:cs typeface="Arial" panose="020B0604020202020204" pitchFamily="34" charset="0"/>
            </a:endParaRPr>
          </a:p>
        </p:txBody>
      </p:sp>
      <p:sp>
        <p:nvSpPr>
          <p:cNvPr id="16" name="İçerik Yer Tutucusu 15"/>
          <p:cNvSpPr>
            <a:spLocks noGrp="1"/>
          </p:cNvSpPr>
          <p:nvPr>
            <p:ph idx="1"/>
          </p:nvPr>
        </p:nvSpPr>
        <p:spPr>
          <a:xfrm>
            <a:off x="387647" y="1498580"/>
            <a:ext cx="7886700" cy="4599703"/>
          </a:xfrm>
        </p:spPr>
        <p:txBody>
          <a:bodyPr/>
          <a:lstStyle/>
          <a:p>
            <a:pPr marL="0" indent="0" algn="just">
              <a:buNone/>
            </a:pPr>
            <a:r>
              <a:rPr lang="mn-MN" sz="2000" b="1" dirty="0" smtClean="0">
                <a:latin typeface="Arial" panose="020B0604020202020204" pitchFamily="34" charset="0"/>
                <a:cs typeface="Arial" panose="020B0604020202020204" pitchFamily="34" charset="0"/>
              </a:rPr>
              <a:t>Хэрвээ ачаа </a:t>
            </a:r>
            <a:r>
              <a:rPr lang="mn-MN" sz="2000" b="1" dirty="0">
                <a:latin typeface="Arial" panose="020B0604020202020204" pitchFamily="34" charset="0"/>
                <a:cs typeface="Arial" panose="020B0604020202020204" pitchFamily="34" charset="0"/>
              </a:rPr>
              <a:t>нь биеэс хол </a:t>
            </a:r>
            <a:r>
              <a:rPr lang="mn-MN" sz="2000" b="1" dirty="0" smtClean="0">
                <a:latin typeface="Arial" panose="020B0604020202020204" pitchFamily="34" charset="0"/>
                <a:cs typeface="Arial" panose="020B0604020202020204" pitchFamily="34" charset="0"/>
              </a:rPr>
              <a:t>байвал, ажилтан нуруугаа нугалах</a:t>
            </a:r>
            <a:r>
              <a:rPr lang="mn-MN" sz="2000" b="1" dirty="0">
                <a:latin typeface="Arial" panose="020B0604020202020204" pitchFamily="34" charset="0"/>
                <a:cs typeface="Arial" panose="020B0604020202020204" pitchFamily="34" charset="0"/>
              </a:rPr>
              <a:t>, мушгих шаардлагатай </a:t>
            </a:r>
            <a:r>
              <a:rPr lang="mn-MN" sz="2000" b="1" dirty="0" smtClean="0">
                <a:latin typeface="Arial" panose="020B0604020202020204" pitchFamily="34" charset="0"/>
                <a:cs typeface="Arial" panose="020B0604020202020204" pitchFamily="34" charset="0"/>
              </a:rPr>
              <a:t>бол</a:t>
            </a:r>
          </a:p>
          <a:p>
            <a:pPr marL="0" indent="0" algn="just">
              <a:buNone/>
            </a:pPr>
            <a:r>
              <a:rPr lang="mn-MN" sz="2000" dirty="0" smtClean="0">
                <a:latin typeface="Arial" panose="020B0604020202020204" pitchFamily="34" charset="0"/>
                <a:cs typeface="Arial" panose="020B0604020202020204" pitchFamily="34" charset="0"/>
              </a:rPr>
              <a:t>Биеэс хол өргөж ачааны жинд </a:t>
            </a:r>
            <a:r>
              <a:rPr lang="mn-MN" sz="2000" dirty="0">
                <a:latin typeface="Arial" panose="020B0604020202020204" pitchFamily="34" charset="0"/>
                <a:cs typeface="Arial" panose="020B0604020202020204" pitchFamily="34" charset="0"/>
              </a:rPr>
              <a:t>биеийн түвшинд </a:t>
            </a:r>
            <a:r>
              <a:rPr lang="mn-MN" sz="2000" dirty="0" smtClean="0">
                <a:latin typeface="Arial" panose="020B0604020202020204" pitchFamily="34" charset="0"/>
                <a:cs typeface="Arial" panose="020B0604020202020204" pitchFamily="34" charset="0"/>
              </a:rPr>
              <a:t>өргөж байгаа ачаанаас 5 </a:t>
            </a:r>
            <a:r>
              <a:rPr lang="mn-MN" sz="2000" dirty="0">
                <a:latin typeface="Arial" panose="020B0604020202020204" pitchFamily="34" charset="0"/>
                <a:cs typeface="Arial" panose="020B0604020202020204" pitchFamily="34" charset="0"/>
              </a:rPr>
              <a:t>дахин их байна.</a:t>
            </a:r>
            <a:endParaRPr lang="tr-TR" dirty="0">
              <a:latin typeface="Arial" panose="020B0604020202020204" pitchFamily="34" charset="0"/>
              <a:cs typeface="Arial" panose="020B0604020202020204" pitchFamily="34" charset="0"/>
            </a:endParaRPr>
          </a:p>
        </p:txBody>
      </p:sp>
      <p:grpSp>
        <p:nvGrpSpPr>
          <p:cNvPr id="17" name="Grup 12"/>
          <p:cNvGrpSpPr>
            <a:grpSpLocks/>
          </p:cNvGrpSpPr>
          <p:nvPr/>
        </p:nvGrpSpPr>
        <p:grpSpPr bwMode="auto">
          <a:xfrm>
            <a:off x="853440" y="3078480"/>
            <a:ext cx="6416040" cy="3337560"/>
            <a:chOff x="0" y="0"/>
            <a:chExt cx="48958" cy="29241"/>
          </a:xfrm>
        </p:grpSpPr>
        <p:pic>
          <p:nvPicPr>
            <p:cNvPr id="18" name="Resim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 y="571"/>
              <a:ext cx="43624" cy="26956"/>
            </a:xfrm>
            <a:prstGeom prst="rect">
              <a:avLst/>
            </a:prstGeom>
            <a:noFill/>
            <a:extLst>
              <a:ext uri="{909E8E84-426E-40DD-AFC4-6F175D3DCCD1}">
                <a14:hiddenFill xmlns:a14="http://schemas.microsoft.com/office/drawing/2010/main">
                  <a:solidFill>
                    <a:srgbClr val="FFFFFF"/>
                  </a:solidFill>
                </a14:hiddenFill>
              </a:ext>
            </a:extLst>
          </p:spPr>
        </p:pic>
        <p:sp>
          <p:nvSpPr>
            <p:cNvPr id="19" name="Dikdörtgen 11"/>
            <p:cNvSpPr>
              <a:spLocks noChangeArrowheads="1"/>
            </p:cNvSpPr>
            <p:nvPr/>
          </p:nvSpPr>
          <p:spPr bwMode="auto">
            <a:xfrm>
              <a:off x="0" y="0"/>
              <a:ext cx="48958" cy="2924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tr-TR"/>
            </a:p>
          </p:txBody>
        </p:sp>
      </p:grpSp>
    </p:spTree>
    <p:extLst>
      <p:ext uri="{BB962C8B-B14F-4D97-AF65-F5344CB8AC3E}">
        <p14:creationId xmlns:p14="http://schemas.microsoft.com/office/powerpoint/2010/main" val="269463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11/28</a:t>
            </a:r>
            <a:endParaRPr lang="tr-TR" dirty="0"/>
          </a:p>
        </p:txBody>
      </p:sp>
      <p:sp>
        <p:nvSpPr>
          <p:cNvPr id="3" name="İçerik Yer Tutucusu 2"/>
          <p:cNvSpPr>
            <a:spLocks noGrp="1"/>
          </p:cNvSpPr>
          <p:nvPr>
            <p:ph idx="1"/>
          </p:nvPr>
        </p:nvSpPr>
        <p:spPr/>
        <p:txBody>
          <a:bodyPr/>
          <a:lstStyle/>
          <a:p>
            <a:pPr marL="0" indent="0">
              <a:buNone/>
            </a:pPr>
            <a:r>
              <a:rPr lang="mn-MN" sz="2000" dirty="0" smtClean="0">
                <a:latin typeface="Arial" panose="020B0604020202020204" pitchFamily="34" charset="0"/>
                <a:cs typeface="Arial" panose="020B0604020202020204" pitchFamily="34" charset="0"/>
              </a:rPr>
              <a:t>Хэрвээ ажил</a:t>
            </a:r>
            <a:endParaRPr lang="tr-TR" sz="2000" dirty="0">
              <a:latin typeface="Arial" panose="020B0604020202020204" pitchFamily="34" charset="0"/>
              <a:cs typeface="Arial" panose="020B0604020202020204" pitchFamily="34" charset="0"/>
            </a:endParaRPr>
          </a:p>
          <a:p>
            <a:pPr lvl="0"/>
            <a:r>
              <a:rPr lang="mn-MN" sz="2000" dirty="0" smtClean="0">
                <a:latin typeface="Arial" panose="020B0604020202020204" pitchFamily="34" charset="0"/>
                <a:cs typeface="Arial" panose="020B0604020202020204" pitchFamily="34" charset="0"/>
              </a:rPr>
              <a:t>Хэт хүнд,</a:t>
            </a:r>
          </a:p>
          <a:p>
            <a:pPr lvl="0"/>
            <a:r>
              <a:rPr lang="mn-MN" sz="2000" dirty="0">
                <a:latin typeface="Arial" panose="020B0604020202020204" pitchFamily="34" charset="0"/>
                <a:cs typeface="Arial" panose="020B0604020202020204" pitchFamily="34" charset="0"/>
              </a:rPr>
              <a:t>И</a:t>
            </a:r>
            <a:r>
              <a:rPr lang="mn-MN" sz="2000" dirty="0" smtClean="0">
                <a:latin typeface="Arial" panose="020B0604020202020204" pitchFamily="34" charset="0"/>
                <a:cs typeface="Arial" panose="020B0604020202020204" pitchFamily="34" charset="0"/>
              </a:rPr>
              <a:t>х биеэ </a:t>
            </a:r>
            <a:r>
              <a:rPr lang="mn-MN" sz="2000" dirty="0">
                <a:latin typeface="Arial" panose="020B0604020202020204" pitchFamily="34" charset="0"/>
                <a:cs typeface="Arial" panose="020B0604020202020204" pitchFamily="34" charset="0"/>
              </a:rPr>
              <a:t>(бүсэлхийнээс дээш) </a:t>
            </a:r>
            <a:r>
              <a:rPr lang="mn-MN" sz="2000" dirty="0" smtClean="0">
                <a:latin typeface="Arial" panose="020B0604020202020204" pitchFamily="34" charset="0"/>
                <a:cs typeface="Arial" panose="020B0604020202020204" pitchFamily="34" charset="0"/>
              </a:rPr>
              <a:t>эргүүлж байж өргөдөг,</a:t>
            </a:r>
            <a:endParaRPr lang="mn-MN" sz="2000" dirty="0">
              <a:latin typeface="Arial" panose="020B0604020202020204" pitchFamily="34" charset="0"/>
              <a:cs typeface="Arial" panose="020B0604020202020204" pitchFamily="34" charset="0"/>
            </a:endParaRPr>
          </a:p>
          <a:p>
            <a:pPr lvl="0"/>
            <a:r>
              <a:rPr lang="mn-MN" sz="2000" dirty="0">
                <a:latin typeface="Arial" panose="020B0604020202020204" pitchFamily="34" charset="0"/>
                <a:cs typeface="Arial" panose="020B0604020202020204" pitchFamily="34" charset="0"/>
              </a:rPr>
              <a:t>Г</a:t>
            </a:r>
            <a:r>
              <a:rPr lang="mn-MN" sz="2000" dirty="0" smtClean="0">
                <a:latin typeface="Arial" panose="020B0604020202020204" pitchFamily="34" charset="0"/>
                <a:cs typeface="Arial" panose="020B0604020202020204" pitchFamily="34" charset="0"/>
              </a:rPr>
              <a:t>энэтийн ачаалал, эсвэл өгцөм хөдөлгөөн шаарддаг (</a:t>
            </a:r>
            <a:r>
              <a:rPr lang="mn-MN" sz="2000" dirty="0">
                <a:latin typeface="Arial" panose="020B0604020202020204" pitchFamily="34" charset="0"/>
                <a:cs typeface="Arial" panose="020B0604020202020204" pitchFamily="34" charset="0"/>
              </a:rPr>
              <a:t>эрүүл мэндийн ажилтнууд</a:t>
            </a:r>
            <a:r>
              <a:rPr lang="mn-MN" sz="2000" dirty="0" smtClean="0">
                <a:latin typeface="Arial" panose="020B0604020202020204" pitchFamily="34" charset="0"/>
                <a:cs typeface="Arial" panose="020B0604020202020204" pitchFamily="34" charset="0"/>
              </a:rPr>
              <a:t>),</a:t>
            </a:r>
            <a:endParaRPr lang="mn-MN" sz="2000" dirty="0">
              <a:latin typeface="Arial" panose="020B0604020202020204" pitchFamily="34" charset="0"/>
              <a:cs typeface="Arial" panose="020B0604020202020204" pitchFamily="34" charset="0"/>
            </a:endParaRPr>
          </a:p>
          <a:p>
            <a:pPr lvl="0"/>
            <a:r>
              <a:rPr lang="mn-MN" sz="2000" dirty="0">
                <a:latin typeface="Arial" panose="020B0604020202020204" pitchFamily="34" charset="0"/>
                <a:cs typeface="Arial" panose="020B0604020202020204" pitchFamily="34" charset="0"/>
              </a:rPr>
              <a:t>Б</a:t>
            </a:r>
            <a:r>
              <a:rPr lang="mn-MN" sz="2000" dirty="0" smtClean="0">
                <a:latin typeface="Arial" panose="020B0604020202020204" pitchFamily="34" charset="0"/>
                <a:cs typeface="Arial" panose="020B0604020202020204" pitchFamily="34" charset="0"/>
              </a:rPr>
              <a:t>ие тэнцвэргүй байдалд </a:t>
            </a:r>
            <a:r>
              <a:rPr lang="mn-MN" sz="2000" dirty="0">
                <a:latin typeface="Arial" panose="020B0604020202020204" pitchFamily="34" charset="0"/>
                <a:cs typeface="Arial" panose="020B0604020202020204" pitchFamily="34" charset="0"/>
              </a:rPr>
              <a:t>байгаа бол</a:t>
            </a:r>
            <a:endParaRPr lang="tr-TR" sz="2000" dirty="0" smtClean="0">
              <a:latin typeface="Arial" panose="020B0604020202020204" pitchFamily="34" charset="0"/>
              <a:cs typeface="Arial" panose="020B0604020202020204" pitchFamily="34" charset="0"/>
            </a:endParaRPr>
          </a:p>
          <a:p>
            <a:pPr marL="0" indent="0">
              <a:buNone/>
            </a:pPr>
            <a:r>
              <a:rPr lang="tr-TR" sz="2000" dirty="0" smtClean="0">
                <a:latin typeface="Arial" panose="020B0604020202020204" pitchFamily="34" charset="0"/>
                <a:cs typeface="Arial" panose="020B0604020202020204" pitchFamily="34" charset="0"/>
              </a:rPr>
              <a:t>                             </a:t>
            </a:r>
          </a:p>
          <a:p>
            <a:pPr marL="0" indent="0">
              <a:buNone/>
            </a:pPr>
            <a:endParaRPr lang="tr-TR" sz="2000" dirty="0" smtClean="0">
              <a:latin typeface="Arial" panose="020B0604020202020204" pitchFamily="34" charset="0"/>
              <a:cs typeface="Arial" panose="020B0604020202020204" pitchFamily="34" charset="0"/>
            </a:endParaRPr>
          </a:p>
          <a:p>
            <a:pPr marL="0" indent="0">
              <a:buNone/>
            </a:pPr>
            <a:r>
              <a:rPr lang="tr-TR"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Нуруу, бэлхүүс гэмтэх </a:t>
            </a:r>
            <a:r>
              <a:rPr lang="mn-MN" sz="2000" dirty="0" smtClean="0">
                <a:latin typeface="Arial" panose="020B0604020202020204" pitchFamily="34" charset="0"/>
                <a:cs typeface="Arial" panose="020B0604020202020204" pitchFamily="34" charset="0"/>
              </a:rPr>
              <a:t>эрсдэлтэй.</a:t>
            </a:r>
            <a:endParaRPr lang="tr-TR" dirty="0">
              <a:latin typeface="Arial" panose="020B0604020202020204" pitchFamily="34" charset="0"/>
              <a:cs typeface="Arial" panose="020B0604020202020204" pitchFamily="34" charset="0"/>
            </a:endParaRPr>
          </a:p>
        </p:txBody>
      </p:sp>
      <p:sp>
        <p:nvSpPr>
          <p:cNvPr id="4" name="Unvan 3"/>
          <p:cNvSpPr>
            <a:spLocks noGrp="1"/>
          </p:cNvSpPr>
          <p:nvPr>
            <p:ph type="title"/>
          </p:nvPr>
        </p:nvSpPr>
        <p:spPr/>
        <p:txBody>
          <a:bodyPr/>
          <a:lstStyle/>
          <a:p>
            <a:r>
              <a:rPr lang="mn-MN" dirty="0">
                <a:latin typeface="Arial" panose="020B0604020202020204" pitchFamily="34" charset="0"/>
                <a:cs typeface="Arial" panose="020B0604020202020204" pitchFamily="34" charset="0"/>
              </a:rPr>
              <a:t>Биеийн </a:t>
            </a:r>
            <a:r>
              <a:rPr lang="mn-MN" dirty="0" smtClean="0">
                <a:latin typeface="Arial" panose="020B0604020202020204" pitchFamily="34" charset="0"/>
                <a:cs typeface="Arial" panose="020B0604020202020204" pitchFamily="34" charset="0"/>
              </a:rPr>
              <a:t>хүчний </a:t>
            </a:r>
            <a:r>
              <a:rPr lang="mn-MN" dirty="0">
                <a:latin typeface="Arial" panose="020B0604020202020204" pitchFamily="34" charset="0"/>
                <a:cs typeface="Arial" panose="020B0604020202020204" pitchFamily="34" charset="0"/>
              </a:rPr>
              <a:t>шаардлага</a:t>
            </a:r>
            <a:endParaRPr lang="tr-TR"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518160" y="4239578"/>
            <a:ext cx="1781175" cy="1457325"/>
          </a:xfrm>
          <a:prstGeom prst="rect">
            <a:avLst/>
          </a:prstGeom>
          <a:noFill/>
          <a:ln w="9525">
            <a:noFill/>
            <a:miter lim="800000"/>
            <a:headEnd/>
            <a:tailEnd/>
          </a:ln>
        </p:spPr>
      </p:pic>
    </p:spTree>
    <p:extLst>
      <p:ext uri="{BB962C8B-B14F-4D97-AF65-F5344CB8AC3E}">
        <p14:creationId xmlns:p14="http://schemas.microsoft.com/office/powerpoint/2010/main" val="3842268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12/28</a:t>
            </a:r>
            <a:endParaRPr lang="tr-TR" dirty="0"/>
          </a:p>
        </p:txBody>
      </p:sp>
      <p:sp>
        <p:nvSpPr>
          <p:cNvPr id="3" name="İçerik Yer Tutucusu 2"/>
          <p:cNvSpPr>
            <a:spLocks noGrp="1"/>
          </p:cNvSpPr>
          <p:nvPr>
            <p:ph idx="1"/>
          </p:nvPr>
        </p:nvSpPr>
        <p:spPr/>
        <p:txBody>
          <a:bodyPr/>
          <a:lstStyle/>
          <a:p>
            <a:pPr algn="just"/>
            <a:r>
              <a:rPr lang="mn-MN" sz="2000" dirty="0">
                <a:latin typeface="Arial" panose="020B0604020202020204" pitchFamily="34" charset="0"/>
                <a:cs typeface="Arial" panose="020B0604020202020204" pitchFamily="34" charset="0"/>
              </a:rPr>
              <a:t>Хэрэв ажлын байр хангалттай өргөн, </a:t>
            </a:r>
            <a:r>
              <a:rPr lang="mn-MN" sz="2000" dirty="0" smtClean="0">
                <a:latin typeface="Arial" panose="020B0604020202020204" pitchFamily="34" charset="0"/>
                <a:cs typeface="Arial" panose="020B0604020202020204" pitchFamily="34" charset="0"/>
              </a:rPr>
              <a:t>өндөртэй,</a:t>
            </a:r>
            <a:endParaRPr lang="mn-MN" sz="2000" dirty="0">
              <a:latin typeface="Arial" panose="020B0604020202020204" pitchFamily="34" charset="0"/>
              <a:cs typeface="Arial" panose="020B0604020202020204" pitchFamily="34" charset="0"/>
            </a:endParaRPr>
          </a:p>
          <a:p>
            <a:pPr algn="just"/>
            <a:r>
              <a:rPr lang="mn-MN" sz="2000" dirty="0">
                <a:latin typeface="Arial" panose="020B0604020202020204" pitchFamily="34" charset="0"/>
                <a:cs typeface="Arial" panose="020B0604020202020204" pitchFamily="34" charset="0"/>
              </a:rPr>
              <a:t>Хэрэв тэгш бус </a:t>
            </a:r>
            <a:r>
              <a:rPr lang="mn-MN" sz="2000" dirty="0" smtClean="0">
                <a:latin typeface="Arial" panose="020B0604020202020204" pitchFamily="34" charset="0"/>
                <a:cs typeface="Arial" panose="020B0604020202020204" pitchFamily="34" charset="0"/>
              </a:rPr>
              <a:t>гадаргуутай эсвэл тогтворгүй </a:t>
            </a:r>
            <a:r>
              <a:rPr lang="mn-MN" sz="2000" dirty="0">
                <a:latin typeface="Arial" panose="020B0604020202020204" pitchFamily="34" charset="0"/>
                <a:cs typeface="Arial" panose="020B0604020202020204" pitchFamily="34" charset="0"/>
              </a:rPr>
              <a:t>унах, гулсах </a:t>
            </a:r>
            <a:r>
              <a:rPr lang="mn-MN" sz="2000" dirty="0" smtClean="0">
                <a:latin typeface="Arial" panose="020B0604020202020204" pitchFamily="34" charset="0"/>
                <a:cs typeface="Arial" panose="020B0604020202020204" pitchFamily="34" charset="0"/>
              </a:rPr>
              <a:t>аюултай,</a:t>
            </a:r>
          </a:p>
          <a:p>
            <a:pPr algn="just"/>
            <a:r>
              <a:rPr lang="mn-MN" sz="2000" dirty="0" smtClean="0">
                <a:latin typeface="Arial" panose="020B0604020202020204" pitchFamily="34" charset="0"/>
                <a:cs typeface="Arial" panose="020B0604020202020204" pitchFamily="34" charset="0"/>
              </a:rPr>
              <a:t>Хэрэв </a:t>
            </a:r>
            <a:r>
              <a:rPr lang="mn-MN" sz="2000" dirty="0">
                <a:latin typeface="Arial" panose="020B0604020202020204" pitchFamily="34" charset="0"/>
                <a:cs typeface="Arial" panose="020B0604020202020204" pitchFamily="34" charset="0"/>
              </a:rPr>
              <a:t>ажлын орчин, нөхцөл нь </a:t>
            </a:r>
            <a:r>
              <a:rPr lang="mn-MN" sz="2000" dirty="0" smtClean="0">
                <a:latin typeface="Arial" panose="020B0604020202020204" pitchFamily="34" charset="0"/>
                <a:cs typeface="Arial" panose="020B0604020202020204" pitchFamily="34" charset="0"/>
              </a:rPr>
              <a:t>ажилтнуудад биеийн </a:t>
            </a:r>
            <a:r>
              <a:rPr lang="mn-MN" sz="2000" dirty="0">
                <a:latin typeface="Arial" panose="020B0604020202020204" pitchFamily="34" charset="0"/>
                <a:cs typeface="Arial" panose="020B0604020202020204" pitchFamily="34" charset="0"/>
              </a:rPr>
              <a:t>тохиромжтой байрлалд ачааг зөөхөд </a:t>
            </a:r>
            <a:r>
              <a:rPr lang="mn-MN" sz="2000" dirty="0" smtClean="0">
                <a:latin typeface="Arial" panose="020B0604020202020204" pitchFamily="34" charset="0"/>
                <a:cs typeface="Arial" panose="020B0604020202020204" pitchFamily="34" charset="0"/>
              </a:rPr>
              <a:t>тохирохгүй,</a:t>
            </a:r>
            <a:endParaRPr lang="mn-MN" sz="2000" dirty="0">
              <a:latin typeface="Arial" panose="020B0604020202020204" pitchFamily="34" charset="0"/>
              <a:cs typeface="Arial" panose="020B0604020202020204" pitchFamily="34" charset="0"/>
            </a:endParaRPr>
          </a:p>
          <a:p>
            <a:pPr algn="just"/>
            <a:r>
              <a:rPr lang="mn-MN" sz="2000" dirty="0">
                <a:latin typeface="Arial" panose="020B0604020202020204" pitchFamily="34" charset="0"/>
                <a:cs typeface="Arial" panose="020B0604020202020204" pitchFamily="34" charset="0"/>
              </a:rPr>
              <a:t>Хэрэв ажлын </a:t>
            </a:r>
            <a:r>
              <a:rPr lang="mn-MN" sz="2000" dirty="0" smtClean="0">
                <a:latin typeface="Arial" panose="020B0604020202020204" pitchFamily="34" charset="0"/>
                <a:cs typeface="Arial" panose="020B0604020202020204" pitchFamily="34" charset="0"/>
              </a:rPr>
              <a:t>байр нь ачааг </a:t>
            </a:r>
            <a:r>
              <a:rPr lang="mn-MN" sz="2000" dirty="0">
                <a:latin typeface="Arial" panose="020B0604020202020204" pitchFamily="34" charset="0"/>
                <a:cs typeface="Arial" panose="020B0604020202020204" pitchFamily="34" charset="0"/>
              </a:rPr>
              <a:t>буулгах, өргөх шаардлагатай түвшний </a:t>
            </a:r>
            <a:r>
              <a:rPr lang="mn-MN" sz="2000" dirty="0" smtClean="0">
                <a:latin typeface="Arial" panose="020B0604020202020204" pitchFamily="34" charset="0"/>
                <a:cs typeface="Arial" panose="020B0604020202020204" pitchFamily="34" charset="0"/>
              </a:rPr>
              <a:t>хоорондох зөрүү их байвал</a:t>
            </a:r>
            <a:endParaRPr lang="mn-MN" sz="2000" dirty="0">
              <a:latin typeface="Arial" panose="020B0604020202020204" pitchFamily="34" charset="0"/>
              <a:cs typeface="Arial" panose="020B0604020202020204" pitchFamily="34" charset="0"/>
            </a:endParaRPr>
          </a:p>
          <a:p>
            <a:pPr algn="just"/>
            <a:r>
              <a:rPr lang="mn-MN" sz="2000" dirty="0">
                <a:latin typeface="Arial" panose="020B0604020202020204" pitchFamily="34" charset="0"/>
                <a:cs typeface="Arial" panose="020B0604020202020204" pitchFamily="34" charset="0"/>
              </a:rPr>
              <a:t>Хэрэв орчны температур, чийгшил, агааржуулалт </a:t>
            </a:r>
            <a:r>
              <a:rPr lang="mn-MN" sz="2000" dirty="0" smtClean="0">
                <a:latin typeface="Arial" panose="020B0604020202020204" pitchFamily="34" charset="0"/>
                <a:cs typeface="Arial" panose="020B0604020202020204" pitchFamily="34" charset="0"/>
              </a:rPr>
              <a:t>тохиромжгүй </a:t>
            </a:r>
            <a:r>
              <a:rPr lang="mn-MN" sz="2000" dirty="0">
                <a:latin typeface="Arial" panose="020B0604020202020204" pitchFamily="34" charset="0"/>
                <a:cs typeface="Arial" panose="020B0604020202020204" pitchFamily="34" charset="0"/>
              </a:rPr>
              <a:t>бол:</a:t>
            </a:r>
            <a:endParaRPr lang="tr-TR" sz="2000" dirty="0">
              <a:latin typeface="Arial" panose="020B0604020202020204" pitchFamily="34" charset="0"/>
              <a:cs typeface="Arial" panose="020B0604020202020204" pitchFamily="34" charset="0"/>
            </a:endParaRPr>
          </a:p>
          <a:p>
            <a:pPr marL="0" indent="0" algn="just">
              <a:buNone/>
            </a:pPr>
            <a:endParaRPr lang="tr-TR" sz="2000" dirty="0">
              <a:latin typeface="Arial" panose="020B0604020202020204" pitchFamily="34" charset="0"/>
              <a:cs typeface="Arial" panose="020B0604020202020204" pitchFamily="34" charset="0"/>
            </a:endParaRPr>
          </a:p>
          <a:p>
            <a:pPr marL="0" lvl="0" indent="0" algn="just">
              <a:buNone/>
            </a:pPr>
            <a:endParaRPr lang="tr-TR" sz="2000" b="1" dirty="0" smtClean="0">
              <a:latin typeface="Arial" panose="020B0604020202020204" pitchFamily="34" charset="0"/>
              <a:cs typeface="Arial" panose="020B0604020202020204" pitchFamily="34" charset="0"/>
            </a:endParaRPr>
          </a:p>
          <a:p>
            <a:pPr marL="0" lvl="0" indent="0" algn="just">
              <a:buNone/>
            </a:pPr>
            <a:endParaRPr lang="tr-TR" sz="2000" b="1" dirty="0" smtClean="0"/>
          </a:p>
        </p:txBody>
      </p:sp>
      <p:sp>
        <p:nvSpPr>
          <p:cNvPr id="4" name="Unvan 3"/>
          <p:cNvSpPr>
            <a:spLocks noGrp="1"/>
          </p:cNvSpPr>
          <p:nvPr>
            <p:ph type="title"/>
          </p:nvPr>
        </p:nvSpPr>
        <p:spPr/>
        <p:txBody>
          <a:bodyPr>
            <a:normAutofit fontScale="90000"/>
          </a:bodyPr>
          <a:lstStyle/>
          <a:p>
            <a:r>
              <a:rPr lang="tr-TR" sz="3600" dirty="0" smtClean="0"/>
              <a:t/>
            </a:r>
            <a:br>
              <a:rPr lang="tr-TR" sz="3600" dirty="0" smtClean="0"/>
            </a:br>
            <a:r>
              <a:rPr lang="mn-MN" sz="3600" dirty="0">
                <a:latin typeface="Arial" panose="020B0604020202020204" pitchFamily="34" charset="0"/>
                <a:cs typeface="Arial" panose="020B0604020202020204" pitchFamily="34" charset="0"/>
              </a:rPr>
              <a:t>Ажиллах орчны онцлог</a:t>
            </a: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endParaRPr lang="tr-TR" dirty="0">
              <a:latin typeface="Arial" panose="020B0604020202020204" pitchFamily="34" charset="0"/>
              <a:cs typeface="Arial" panose="020B0604020202020204" pitchFamily="34"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228" y="4550943"/>
            <a:ext cx="2022173" cy="1687905"/>
          </a:xfrm>
          <a:prstGeom prst="rect">
            <a:avLst/>
          </a:prstGeom>
          <a:noFill/>
          <a:ln>
            <a:noFill/>
          </a:ln>
        </p:spPr>
      </p:pic>
      <p:pic>
        <p:nvPicPr>
          <p:cNvPr id="8" name="Resim 7"/>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3046881" y="4527483"/>
            <a:ext cx="2561439" cy="1934277"/>
          </a:xfrm>
          <a:prstGeom prst="rect">
            <a:avLst/>
          </a:prstGeom>
          <a:noFill/>
          <a:ln>
            <a:noFill/>
          </a:ln>
        </p:spPr>
      </p:pic>
      <p:pic>
        <p:nvPicPr>
          <p:cNvPr id="9" name="Resim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799" y="4527483"/>
            <a:ext cx="2480129" cy="1826579"/>
          </a:xfrm>
          <a:prstGeom prst="rect">
            <a:avLst/>
          </a:prstGeom>
          <a:noFill/>
          <a:ln>
            <a:noFill/>
          </a:ln>
        </p:spPr>
      </p:pic>
    </p:spTree>
    <p:extLst>
      <p:ext uri="{BB962C8B-B14F-4D97-AF65-F5344CB8AC3E}">
        <p14:creationId xmlns:p14="http://schemas.microsoft.com/office/powerpoint/2010/main" val="4113704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13/28</a:t>
            </a:r>
            <a:endParaRPr lang="tr-TR" dirty="0"/>
          </a:p>
        </p:txBody>
      </p:sp>
      <p:sp>
        <p:nvSpPr>
          <p:cNvPr id="3" name="İçerik Yer Tutucusu 2"/>
          <p:cNvSpPr>
            <a:spLocks noGrp="1"/>
          </p:cNvSpPr>
          <p:nvPr>
            <p:ph idx="1"/>
          </p:nvPr>
        </p:nvSpPr>
        <p:spPr/>
        <p:txBody>
          <a:bodyPr/>
          <a:lstStyle/>
          <a:p>
            <a:pPr marL="0" indent="0" algn="just">
              <a:buNone/>
            </a:pPr>
            <a:r>
              <a:rPr lang="mn-MN" dirty="0">
                <a:latin typeface="Arial" panose="020B0604020202020204" pitchFamily="34" charset="0"/>
                <a:cs typeface="Arial" panose="020B0604020202020204" pitchFamily="34" charset="0"/>
              </a:rPr>
              <a:t>Дараахь </a:t>
            </a:r>
            <a:r>
              <a:rPr lang="mn-MN" dirty="0" smtClean="0">
                <a:latin typeface="Arial" panose="020B0604020202020204" pitchFamily="34" charset="0"/>
                <a:cs typeface="Arial" panose="020B0604020202020204" pitchFamily="34" charset="0"/>
              </a:rPr>
              <a:t>ажлын төрлүүдээс нэг </a:t>
            </a:r>
            <a:r>
              <a:rPr lang="mn-MN" dirty="0">
                <a:latin typeface="Arial" panose="020B0604020202020204" pitchFamily="34" charset="0"/>
                <a:cs typeface="Arial" panose="020B0604020202020204" pitchFamily="34" charset="0"/>
              </a:rPr>
              <a:t>эсвэл хэд хэдэн </a:t>
            </a:r>
            <a:r>
              <a:rPr lang="mn-MN" dirty="0" smtClean="0">
                <a:latin typeface="Arial" panose="020B0604020202020204" pitchFamily="34" charset="0"/>
                <a:cs typeface="Arial" panose="020B0604020202020204" pitchFamily="34" charset="0"/>
              </a:rPr>
              <a:t>аргыг </a:t>
            </a:r>
            <a:r>
              <a:rPr lang="mn-MN" dirty="0">
                <a:latin typeface="Arial" panose="020B0604020202020204" pitchFamily="34" charset="0"/>
                <a:cs typeface="Arial" panose="020B0604020202020204" pitchFamily="34" charset="0"/>
              </a:rPr>
              <a:t>ашиглах шаардлагатай </a:t>
            </a:r>
            <a:r>
              <a:rPr lang="mn-MN" dirty="0" smtClean="0">
                <a:latin typeface="Arial" panose="020B0604020202020204" pitchFamily="34" charset="0"/>
                <a:cs typeface="Arial" panose="020B0604020202020204" pitchFamily="34" charset="0"/>
              </a:rPr>
              <a:t>бол тус ажил </a:t>
            </a:r>
            <a:r>
              <a:rPr lang="mn-MN" dirty="0">
                <a:latin typeface="Arial" panose="020B0604020202020204" pitchFamily="34" charset="0"/>
                <a:cs typeface="Arial" panose="020B0604020202020204" pitchFamily="34" charset="0"/>
              </a:rPr>
              <a:t>нуруу болон бэлхүүс гэмтэх эрсдэлтэй байдаг</a:t>
            </a:r>
            <a:r>
              <a:rPr lang="mn-MN" dirty="0" smtClean="0">
                <a:latin typeface="Arial" panose="020B0604020202020204" pitchFamily="34" charset="0"/>
                <a:cs typeface="Arial" panose="020B0604020202020204" pitchFamily="34" charset="0"/>
              </a:rPr>
              <a:t>.</a:t>
            </a:r>
            <a:endParaRPr lang="mn-MN" dirty="0">
              <a:latin typeface="Arial" panose="020B0604020202020204" pitchFamily="34" charset="0"/>
              <a:cs typeface="Arial" panose="020B0604020202020204" pitchFamily="34" charset="0"/>
            </a:endParaRPr>
          </a:p>
          <a:p>
            <a:pPr algn="just"/>
            <a:r>
              <a:rPr lang="mn-MN" dirty="0" smtClean="0">
                <a:latin typeface="Arial" panose="020B0604020202020204" pitchFamily="34" charset="0"/>
                <a:cs typeface="Arial" panose="020B0604020202020204" pitchFamily="34" charset="0"/>
              </a:rPr>
              <a:t>Хэт </a:t>
            </a:r>
            <a:r>
              <a:rPr lang="mn-MN" dirty="0">
                <a:latin typeface="Arial" panose="020B0604020202020204" pitchFamily="34" charset="0"/>
                <a:cs typeface="Arial" panose="020B0604020202020204" pitchFamily="34" charset="0"/>
              </a:rPr>
              <a:t>их эсвэл хэт урт хугацааны </a:t>
            </a:r>
            <a:r>
              <a:rPr lang="mn-MN" dirty="0" smtClean="0">
                <a:latin typeface="Arial" panose="020B0604020202020204" pitchFamily="34" charset="0"/>
                <a:cs typeface="Arial" panose="020B0604020202020204" pitchFamily="34" charset="0"/>
              </a:rPr>
              <a:t>турш биеийг бэлхүүсээр </a:t>
            </a:r>
            <a:r>
              <a:rPr lang="mn-MN" dirty="0">
                <a:latin typeface="Arial" panose="020B0604020202020204" pitchFamily="34" charset="0"/>
                <a:cs typeface="Arial" panose="020B0604020202020204" pitchFamily="34" charset="0"/>
              </a:rPr>
              <a:t>эргэхийг </a:t>
            </a:r>
            <a:r>
              <a:rPr lang="mn-MN" dirty="0" smtClean="0">
                <a:latin typeface="Arial" panose="020B0604020202020204" pitchFamily="34" charset="0"/>
                <a:cs typeface="Arial" panose="020B0604020202020204" pitchFamily="34" charset="0"/>
              </a:rPr>
              <a:t>шаарддаг ажил,</a:t>
            </a:r>
          </a:p>
          <a:p>
            <a:pPr algn="just"/>
            <a:r>
              <a:rPr lang="mn-MN" dirty="0" smtClean="0">
                <a:latin typeface="Arial" panose="020B0604020202020204" pitchFamily="34" charset="0"/>
                <a:cs typeface="Arial" panose="020B0604020202020204" pitchFamily="34" charset="0"/>
              </a:rPr>
              <a:t>Амрах </a:t>
            </a:r>
            <a:r>
              <a:rPr lang="mn-MN" dirty="0">
                <a:latin typeface="Arial" panose="020B0604020202020204" pitchFamily="34" charset="0"/>
                <a:cs typeface="Arial" panose="020B0604020202020204" pitchFamily="34" charset="0"/>
              </a:rPr>
              <a:t>хугацаа хангалтгүй </a:t>
            </a:r>
            <a:r>
              <a:rPr lang="mn-MN" dirty="0" smtClean="0">
                <a:latin typeface="Arial" panose="020B0604020202020204" pitchFamily="34" charset="0"/>
                <a:cs typeface="Arial" panose="020B0604020202020204" pitchFamily="34" charset="0"/>
              </a:rPr>
              <a:t>байдаг,</a:t>
            </a:r>
            <a:endParaRPr lang="mn-MN" dirty="0">
              <a:latin typeface="Arial" panose="020B0604020202020204" pitchFamily="34" charset="0"/>
              <a:cs typeface="Arial" panose="020B0604020202020204" pitchFamily="34" charset="0"/>
            </a:endParaRPr>
          </a:p>
          <a:p>
            <a:pPr algn="just"/>
            <a:r>
              <a:rPr lang="mn-MN" dirty="0">
                <a:latin typeface="Arial" panose="020B0604020202020204" pitchFamily="34" charset="0"/>
                <a:cs typeface="Arial" panose="020B0604020202020204" pitchFamily="34" charset="0"/>
              </a:rPr>
              <a:t>Хэт их </a:t>
            </a:r>
            <a:r>
              <a:rPr lang="mn-MN" dirty="0" smtClean="0">
                <a:latin typeface="Arial" panose="020B0604020202020204" pitchFamily="34" charset="0"/>
                <a:cs typeface="Arial" panose="020B0604020202020204" pitchFamily="34" charset="0"/>
              </a:rPr>
              <a:t>дээшээ өргөх</a:t>
            </a:r>
            <a:r>
              <a:rPr lang="mn-MN" dirty="0">
                <a:latin typeface="Arial" panose="020B0604020202020204" pitchFamily="34" charset="0"/>
                <a:cs typeface="Arial" panose="020B0604020202020204" pitchFamily="34" charset="0"/>
              </a:rPr>
              <a:t>, доош </a:t>
            </a:r>
            <a:r>
              <a:rPr lang="mn-MN" dirty="0" smtClean="0">
                <a:latin typeface="Arial" panose="020B0604020202020204" pitchFamily="34" charset="0"/>
                <a:cs typeface="Arial" panose="020B0604020202020204" pitchFamily="34" charset="0"/>
              </a:rPr>
              <a:t>буулгадаг ажил,</a:t>
            </a:r>
            <a:endParaRPr lang="mn-MN" dirty="0">
              <a:latin typeface="Arial" panose="020B0604020202020204" pitchFamily="34" charset="0"/>
              <a:cs typeface="Arial" panose="020B0604020202020204" pitchFamily="34" charset="0"/>
            </a:endParaRPr>
          </a:p>
          <a:p>
            <a:pPr algn="just"/>
            <a:r>
              <a:rPr lang="mn-MN" dirty="0" smtClean="0">
                <a:latin typeface="Arial" panose="020B0604020202020204" pitchFamily="34" charset="0"/>
                <a:cs typeface="Arial" panose="020B0604020202020204" pitchFamily="34" charset="0"/>
              </a:rPr>
              <a:t>Ажилчдаас үл хамаарах ажлын темп /хурд/ бүхий ажил.</a:t>
            </a:r>
            <a:endParaRPr lang="tr-TR" dirty="0" smtClean="0">
              <a:latin typeface="Arial" panose="020B0604020202020204" pitchFamily="34" charset="0"/>
              <a:cs typeface="Arial" panose="020B0604020202020204" pitchFamily="34" charset="0"/>
            </a:endParaRPr>
          </a:p>
          <a:p>
            <a:pPr marL="0" indent="0">
              <a:buNone/>
            </a:pPr>
            <a:endParaRPr lang="tr-TR" dirty="0"/>
          </a:p>
        </p:txBody>
      </p:sp>
      <p:sp>
        <p:nvSpPr>
          <p:cNvPr id="4" name="Unvan 3"/>
          <p:cNvSpPr>
            <a:spLocks noGrp="1"/>
          </p:cNvSpPr>
          <p:nvPr>
            <p:ph type="title"/>
          </p:nvPr>
        </p:nvSpPr>
        <p:spPr>
          <a:xfrm>
            <a:off x="322333" y="238051"/>
            <a:ext cx="7875183" cy="1238302"/>
          </a:xfrm>
        </p:spPr>
        <p:txBody>
          <a:bodyPr/>
          <a:lstStyle/>
          <a:p>
            <a:r>
              <a:rPr lang="mn-MN" dirty="0">
                <a:latin typeface="Arial" panose="020B0604020202020204" pitchFamily="34" charset="0"/>
                <a:cs typeface="Arial" panose="020B0604020202020204" pitchFamily="34" charset="0"/>
              </a:rPr>
              <a:t>Ажлын байранд тавигдах шаардлага</a:t>
            </a:r>
            <a:endParaRPr lang="tr-TR" dirty="0">
              <a:latin typeface="Arial" panose="020B0604020202020204" pitchFamily="34" charset="0"/>
              <a:cs typeface="Arial" panose="020B0604020202020204" pitchFamily="34" charset="0"/>
            </a:endParaRPr>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199" y="4613859"/>
            <a:ext cx="2808061" cy="1624990"/>
          </a:xfrm>
          <a:prstGeom prst="rect">
            <a:avLst/>
          </a:prstGeom>
          <a:noFill/>
          <a:ln>
            <a:noFill/>
          </a:ln>
        </p:spPr>
      </p:pic>
      <p:pic>
        <p:nvPicPr>
          <p:cNvPr id="6" name="Resi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8909" y="4650694"/>
            <a:ext cx="3698286" cy="1885930"/>
          </a:xfrm>
          <a:prstGeom prst="rect">
            <a:avLst/>
          </a:prstGeom>
          <a:noFill/>
          <a:ln>
            <a:noFill/>
          </a:ln>
        </p:spPr>
      </p:pic>
    </p:spTree>
    <p:extLst>
      <p:ext uri="{BB962C8B-B14F-4D97-AF65-F5344CB8AC3E}">
        <p14:creationId xmlns:p14="http://schemas.microsoft.com/office/powerpoint/2010/main" val="2366113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14/28</a:t>
            </a:r>
            <a:endParaRPr lang="tr-TR" dirty="0"/>
          </a:p>
        </p:txBody>
      </p:sp>
      <p:sp>
        <p:nvSpPr>
          <p:cNvPr id="3" name="İçerik Yer Tutucusu 2"/>
          <p:cNvSpPr>
            <a:spLocks noGrp="1"/>
          </p:cNvSpPr>
          <p:nvPr>
            <p:ph idx="1"/>
          </p:nvPr>
        </p:nvSpPr>
        <p:spPr>
          <a:xfrm>
            <a:off x="463550" y="1366092"/>
            <a:ext cx="7886700" cy="4667178"/>
          </a:xfrm>
        </p:spPr>
        <p:txBody>
          <a:bodyPr/>
          <a:lstStyle/>
          <a:p>
            <a:pPr marL="0" indent="0" algn="just"/>
            <a:endParaRPr lang="tr-TR" dirty="0" smtClean="0"/>
          </a:p>
          <a:p>
            <a:r>
              <a:rPr lang="mn-MN" dirty="0" smtClean="0">
                <a:latin typeface="Arial" panose="020B0604020202020204" pitchFamily="34" charset="0"/>
                <a:cs typeface="Arial" panose="020B0604020202020204" pitchFamily="34" charset="0"/>
              </a:rPr>
              <a:t>Ажилчдын </a:t>
            </a:r>
            <a:r>
              <a:rPr lang="mn-MN" dirty="0">
                <a:latin typeface="Arial" panose="020B0604020202020204" pitchFamily="34" charset="0"/>
                <a:cs typeface="Arial" panose="020B0604020202020204" pitchFamily="34" charset="0"/>
              </a:rPr>
              <a:t>бие </a:t>
            </a:r>
            <a:r>
              <a:rPr lang="mn-MN" dirty="0" smtClean="0">
                <a:latin typeface="Arial" panose="020B0604020202020204" pitchFamily="34" charset="0"/>
                <a:cs typeface="Arial" panose="020B0604020202020204" pitchFamily="34" charset="0"/>
              </a:rPr>
              <a:t>бялдар тухайн </a:t>
            </a:r>
            <a:r>
              <a:rPr lang="mn-MN" dirty="0">
                <a:latin typeface="Arial" panose="020B0604020202020204" pitchFamily="34" charset="0"/>
                <a:cs typeface="Arial" panose="020B0604020202020204" pitchFamily="34" charset="0"/>
              </a:rPr>
              <a:t>ажлыг гүйцэтгэхэд </a:t>
            </a:r>
            <a:r>
              <a:rPr lang="mn-MN" dirty="0" smtClean="0">
                <a:latin typeface="Arial" panose="020B0604020202020204" pitchFamily="34" charset="0"/>
                <a:cs typeface="Arial" panose="020B0604020202020204" pitchFamily="34" charset="0"/>
              </a:rPr>
              <a:t>тохиромжгүй байх,</a:t>
            </a:r>
          </a:p>
          <a:p>
            <a:r>
              <a:rPr lang="mn-MN" dirty="0" smtClean="0">
                <a:latin typeface="Arial" panose="020B0604020202020204" pitchFamily="34" charset="0"/>
                <a:cs typeface="Arial" panose="020B0604020202020204" pitchFamily="34" charset="0"/>
              </a:rPr>
              <a:t>Ажилд тохиромжгүй </a:t>
            </a:r>
            <a:r>
              <a:rPr lang="mn-MN" dirty="0">
                <a:latin typeface="Arial" panose="020B0604020202020204" pitchFamily="34" charset="0"/>
                <a:cs typeface="Arial" panose="020B0604020202020204" pitchFamily="34" charset="0"/>
              </a:rPr>
              <a:t>хувцас, гутал эсвэл бусад хувийн эд зүйл </a:t>
            </a:r>
            <a:r>
              <a:rPr lang="mn-MN" dirty="0" smtClean="0">
                <a:latin typeface="Arial" panose="020B0604020202020204" pitchFamily="34" charset="0"/>
                <a:cs typeface="Arial" panose="020B0604020202020204" pitchFamily="34" charset="0"/>
              </a:rPr>
              <a:t>ашиглах,</a:t>
            </a:r>
          </a:p>
          <a:p>
            <a:r>
              <a:rPr lang="mn-MN" dirty="0" smtClean="0">
                <a:latin typeface="Arial" panose="020B0604020202020204" pitchFamily="34" charset="0"/>
                <a:cs typeface="Arial" panose="020B0604020202020204" pitchFamily="34" charset="0"/>
              </a:rPr>
              <a:t>Ажилчид </a:t>
            </a:r>
            <a:r>
              <a:rPr lang="mn-MN" dirty="0">
                <a:latin typeface="Arial" panose="020B0604020202020204" pitchFamily="34" charset="0"/>
                <a:cs typeface="Arial" panose="020B0604020202020204" pitchFamily="34" charset="0"/>
              </a:rPr>
              <a:t>хангалттай, зохих мэдлэг, </a:t>
            </a:r>
            <a:r>
              <a:rPr lang="mn-MN" dirty="0" smtClean="0">
                <a:latin typeface="Arial" panose="020B0604020202020204" pitchFamily="34" charset="0"/>
                <a:cs typeface="Arial" panose="020B0604020202020204" pitchFamily="34" charset="0"/>
              </a:rPr>
              <a:t>сургуулилалт байдаггүй.</a:t>
            </a:r>
            <a:endParaRPr lang="mn-MN" dirty="0">
              <a:latin typeface="Arial" panose="020B0604020202020204" pitchFamily="34" charset="0"/>
              <a:cs typeface="Arial" panose="020B0604020202020204" pitchFamily="34" charset="0"/>
            </a:endParaRPr>
          </a:p>
        </p:txBody>
      </p:sp>
      <p:sp>
        <p:nvSpPr>
          <p:cNvPr id="4" name="Unvan 3"/>
          <p:cNvSpPr>
            <a:spLocks noGrp="1"/>
          </p:cNvSpPr>
          <p:nvPr>
            <p:ph type="title"/>
          </p:nvPr>
        </p:nvSpPr>
        <p:spPr>
          <a:xfrm>
            <a:off x="322333" y="238051"/>
            <a:ext cx="7490172" cy="1238302"/>
          </a:xfrm>
        </p:spPr>
        <p:txBody>
          <a:bodyPr>
            <a:normAutofit/>
          </a:bodyPr>
          <a:lstStyle/>
          <a:p>
            <a:r>
              <a:rPr lang="mn-MN" dirty="0">
                <a:latin typeface="Arial" panose="020B0604020202020204" pitchFamily="34" charset="0"/>
                <a:cs typeface="Arial" panose="020B0604020202020204" pitchFamily="34" charset="0"/>
              </a:rPr>
              <a:t>Хувь хүний ​​эрсдэлт хүчин зүйлүүд</a:t>
            </a:r>
          </a:p>
        </p:txBody>
      </p:sp>
      <p:pic>
        <p:nvPicPr>
          <p:cNvPr id="6" name="Picture 2" descr="Kişisel Koruyucu Donanımı Dağıtımı - İSG Rehber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417" y="3800475"/>
            <a:ext cx="2455863" cy="24558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Laboratuvar Eğitimi Planlama ve Düzenleme - Mass L&amp;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2040" y="3937635"/>
            <a:ext cx="2437129" cy="213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318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15/28</a:t>
            </a:r>
            <a:endParaRPr lang="tr-TR" dirty="0"/>
          </a:p>
        </p:txBody>
      </p:sp>
      <p:sp>
        <p:nvSpPr>
          <p:cNvPr id="4" name="Unvan 3"/>
          <p:cNvSpPr>
            <a:spLocks noGrp="1"/>
          </p:cNvSpPr>
          <p:nvPr>
            <p:ph type="title"/>
          </p:nvPr>
        </p:nvSpPr>
        <p:spPr/>
        <p:txBody>
          <a:bodyPr/>
          <a:lstStyle/>
          <a:p>
            <a:pPr fontAlgn="t"/>
            <a:r>
              <a:rPr lang="mn-MN" b="0" dirty="0" smtClean="0">
                <a:latin typeface="Arial" panose="020B0604020202020204" pitchFamily="34" charset="0"/>
                <a:cs typeface="Arial" panose="020B0604020202020204" pitchFamily="34" charset="0"/>
              </a:rPr>
              <a:t>Эрсдэлийг </a:t>
            </a:r>
            <a:r>
              <a:rPr lang="mn-MN" b="0" dirty="0">
                <a:latin typeface="Arial" panose="020B0604020202020204" pitchFamily="34" charset="0"/>
                <a:cs typeface="Arial" panose="020B0604020202020204" pitchFamily="34" charset="0"/>
              </a:rPr>
              <a:t>үнэлэх</a:t>
            </a: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2318048748"/>
              </p:ext>
            </p:extLst>
          </p:nvPr>
        </p:nvGraphicFramePr>
        <p:xfrm>
          <a:off x="322332" y="1592453"/>
          <a:ext cx="8581035" cy="4936683"/>
        </p:xfrm>
        <a:graphic>
          <a:graphicData uri="http://schemas.openxmlformats.org/drawingml/2006/table">
            <a:tbl>
              <a:tblPr firstRow="1" firstCol="1" bandRow="1">
                <a:tableStyleId>{5C22544A-7EE6-4342-B048-85BDC9FD1C3A}</a:tableStyleId>
              </a:tblPr>
              <a:tblGrid>
                <a:gridCol w="4239619">
                  <a:extLst>
                    <a:ext uri="{9D8B030D-6E8A-4147-A177-3AD203B41FA5}">
                      <a16:colId xmlns:a16="http://schemas.microsoft.com/office/drawing/2014/main" xmlns="" val="2731673287"/>
                    </a:ext>
                  </a:extLst>
                </a:gridCol>
                <a:gridCol w="4341416">
                  <a:extLst>
                    <a:ext uri="{9D8B030D-6E8A-4147-A177-3AD203B41FA5}">
                      <a16:colId xmlns:a16="http://schemas.microsoft.com/office/drawing/2014/main" xmlns="" val="157249455"/>
                    </a:ext>
                  </a:extLst>
                </a:gridCol>
              </a:tblGrid>
              <a:tr h="639134">
                <a:tc>
                  <a:txBody>
                    <a:bodyPr/>
                    <a:lstStyle/>
                    <a:p>
                      <a:pPr>
                        <a:lnSpc>
                          <a:spcPct val="115000"/>
                        </a:lnSpc>
                        <a:spcAft>
                          <a:spcPts val="0"/>
                        </a:spcAft>
                      </a:pPr>
                      <a:r>
                        <a:rPr lang="mn-MN" sz="1600" dirty="0" smtClean="0">
                          <a:solidFill>
                            <a:schemeClr val="tx1"/>
                          </a:solidFill>
                          <a:effectLst/>
                          <a:latin typeface="Arial" panose="020B0604020202020204" pitchFamily="34" charset="0"/>
                          <a:cs typeface="Arial" panose="020B0604020202020204" pitchFamily="34" charset="0"/>
                        </a:rPr>
                        <a:t>Үнэлгээ хийхдээ анхаарах асуудал:</a:t>
                      </a:r>
                      <a:endParaRPr lang="tr-TR"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nSpc>
                          <a:spcPct val="115000"/>
                        </a:lnSpc>
                        <a:spcAft>
                          <a:spcPts val="0"/>
                        </a:spcAft>
                      </a:pPr>
                      <a:r>
                        <a:rPr lang="mn-MN" sz="1600" dirty="0" smtClean="0">
                          <a:solidFill>
                            <a:schemeClr val="tx1"/>
                          </a:solidFill>
                          <a:effectLst/>
                          <a:latin typeface="Arial" panose="020B0604020202020204" pitchFamily="34" charset="0"/>
                          <a:cs typeface="Arial" panose="020B0604020202020204" pitchFamily="34" charset="0"/>
                        </a:rPr>
                        <a:t>Осол гэмтэлтэй холбоотой эрсдлийг бууруулах арга замууд:</a:t>
                      </a:r>
                      <a:endParaRPr lang="tr-TR"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xmlns="" val="3303038317"/>
                  </a:ext>
                </a:extLst>
              </a:tr>
              <a:tr h="4297549">
                <a:tc>
                  <a:txBody>
                    <a:bodyPr/>
                    <a:lstStyle/>
                    <a:p>
                      <a:pPr>
                        <a:lnSpc>
                          <a:spcPct val="115000"/>
                        </a:lnSpc>
                        <a:spcAft>
                          <a:spcPts val="0"/>
                        </a:spcAft>
                      </a:pPr>
                      <a:r>
                        <a:rPr lang="mn-MN" sz="1600" dirty="0" smtClean="0">
                          <a:solidFill>
                            <a:schemeClr val="tx1"/>
                          </a:solidFill>
                          <a:effectLst/>
                          <a:latin typeface="Arial" panose="020B0604020202020204" pitchFamily="34" charset="0"/>
                          <a:cs typeface="Arial" panose="020B0604020202020204" pitchFamily="34" charset="0"/>
                        </a:rPr>
                        <a:t>Ажиллах</a:t>
                      </a:r>
                      <a:r>
                        <a:rPr lang="mn-MN" sz="1600" baseline="0" dirty="0" smtClean="0">
                          <a:solidFill>
                            <a:schemeClr val="tx1"/>
                          </a:solidFill>
                          <a:effectLst/>
                          <a:latin typeface="Arial" panose="020B0604020202020204" pitchFamily="34" charset="0"/>
                          <a:cs typeface="Arial" panose="020B0604020202020204" pitchFamily="34" charset="0"/>
                        </a:rPr>
                        <a:t> үедээ:</a:t>
                      </a:r>
                      <a:endParaRPr lang="tr-TR" sz="1600" dirty="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tr-TR" sz="1600" dirty="0">
                          <a:solidFill>
                            <a:schemeClr val="tx1"/>
                          </a:solidFill>
                          <a:effectLst/>
                          <a:latin typeface="Arial" panose="020B0604020202020204" pitchFamily="34" charset="0"/>
                          <a:cs typeface="Arial" panose="020B0604020202020204" pitchFamily="34" charset="0"/>
                        </a:rPr>
                        <a:t> </a:t>
                      </a:r>
                    </a:p>
                    <a:p>
                      <a:pPr marL="342900" lvl="0" indent="-342900">
                        <a:lnSpc>
                          <a:spcPct val="115000"/>
                        </a:lnSpc>
                        <a:spcAft>
                          <a:spcPts val="0"/>
                        </a:spcAft>
                        <a:buClr>
                          <a:srgbClr val="000000"/>
                        </a:buClr>
                        <a:buFont typeface="Wingdings" panose="05000000000000000000" pitchFamily="2" charset="2"/>
                        <a:buChar char=""/>
                      </a:pPr>
                      <a:r>
                        <a:rPr lang="mn-MN" sz="1600" b="0" dirty="0" smtClean="0">
                          <a:solidFill>
                            <a:schemeClr val="tx1"/>
                          </a:solidFill>
                          <a:effectLst/>
                          <a:latin typeface="Arial" panose="020B0604020202020204" pitchFamily="34" charset="0"/>
                          <a:cs typeface="Arial" panose="020B0604020202020204" pitchFamily="34" charset="0"/>
                        </a:rPr>
                        <a:t>Биеэс нь хол байгаа ачаа</a:t>
                      </a:r>
                      <a:r>
                        <a:rPr lang="tr-TR" sz="1600" b="0" dirty="0" smtClean="0">
                          <a:solidFill>
                            <a:schemeClr val="tx1"/>
                          </a:solidFill>
                          <a:effectLst/>
                          <a:latin typeface="Arial" panose="020B0604020202020204" pitchFamily="34" charset="0"/>
                          <a:cs typeface="Arial" panose="020B0604020202020204" pitchFamily="34" charset="0"/>
                        </a:rPr>
                        <a:t>,</a:t>
                      </a:r>
                      <a:endParaRPr lang="tr-TR" sz="1600" b="0" dirty="0">
                        <a:solidFill>
                          <a:schemeClr val="tx1"/>
                        </a:solidFill>
                        <a:effectLst/>
                        <a:latin typeface="Arial" panose="020B0604020202020204" pitchFamily="34" charset="0"/>
                        <a:cs typeface="Arial" panose="020B0604020202020204" pitchFamily="34" charset="0"/>
                      </a:endParaRPr>
                    </a:p>
                    <a:p>
                      <a:pPr marL="342900" lvl="0" indent="-342900">
                        <a:lnSpc>
                          <a:spcPct val="115000"/>
                        </a:lnSpc>
                        <a:spcAft>
                          <a:spcPts val="0"/>
                        </a:spcAft>
                        <a:buClr>
                          <a:srgbClr val="000000"/>
                        </a:buClr>
                        <a:buFont typeface="Wingdings" panose="05000000000000000000" pitchFamily="2" charset="2"/>
                        <a:buChar char=""/>
                      </a:pPr>
                      <a:r>
                        <a:rPr lang="mn-MN" sz="1600" b="0" dirty="0" smtClean="0">
                          <a:solidFill>
                            <a:schemeClr val="tx1"/>
                          </a:solidFill>
                          <a:effectLst/>
                          <a:latin typeface="Arial" panose="020B0604020202020204" pitchFamily="34" charset="0"/>
                          <a:cs typeface="Arial" panose="020B0604020202020204" pitchFamily="34" charset="0"/>
                        </a:rPr>
                        <a:t>Гулзайлах, доошоо буух, биеэ</a:t>
                      </a:r>
                      <a:r>
                        <a:rPr lang="mn-MN" sz="1600" b="0" baseline="0" dirty="0" smtClean="0">
                          <a:solidFill>
                            <a:schemeClr val="tx1"/>
                          </a:solidFill>
                          <a:effectLst/>
                          <a:latin typeface="Arial" panose="020B0604020202020204" pitchFamily="34" charset="0"/>
                          <a:cs typeface="Arial" panose="020B0604020202020204" pitchFamily="34" charset="0"/>
                        </a:rPr>
                        <a:t> сунгах</a:t>
                      </a:r>
                      <a:endParaRPr lang="mn-MN" sz="1600" b="0" dirty="0" smtClean="0">
                        <a:solidFill>
                          <a:schemeClr val="tx1"/>
                        </a:solidFill>
                        <a:effectLst/>
                        <a:latin typeface="Arial" panose="020B0604020202020204" pitchFamily="34" charset="0"/>
                        <a:cs typeface="Arial" panose="020B0604020202020204" pitchFamily="34" charset="0"/>
                      </a:endParaRPr>
                    </a:p>
                    <a:p>
                      <a:pPr marL="342900" lvl="0" indent="-342900">
                        <a:lnSpc>
                          <a:spcPct val="115000"/>
                        </a:lnSpc>
                        <a:spcAft>
                          <a:spcPts val="0"/>
                        </a:spcAft>
                        <a:buClr>
                          <a:srgbClr val="000000"/>
                        </a:buClr>
                        <a:buFont typeface="Wingdings" panose="05000000000000000000" pitchFamily="2" charset="2"/>
                        <a:buChar char=""/>
                      </a:pPr>
                      <a:r>
                        <a:rPr lang="mn-MN" sz="1600" b="0" dirty="0" smtClean="0">
                          <a:solidFill>
                            <a:schemeClr val="tx1"/>
                          </a:solidFill>
                          <a:effectLst/>
                          <a:latin typeface="Arial" panose="020B0604020202020204" pitchFamily="34" charset="0"/>
                          <a:cs typeface="Arial" panose="020B0604020202020204" pitchFamily="34" charset="0"/>
                        </a:rPr>
                        <a:t>Урт зайд</a:t>
                      </a:r>
                      <a:r>
                        <a:rPr lang="mn-MN" sz="1600" b="0" baseline="0" dirty="0" smtClean="0">
                          <a:solidFill>
                            <a:schemeClr val="tx1"/>
                          </a:solidFill>
                          <a:effectLst/>
                          <a:latin typeface="Arial" panose="020B0604020202020204" pitchFamily="34" charset="0"/>
                          <a:cs typeface="Arial" panose="020B0604020202020204" pitchFamily="34" charset="0"/>
                        </a:rPr>
                        <a:t> зөөх,</a:t>
                      </a:r>
                    </a:p>
                    <a:p>
                      <a:pPr marL="342900" lvl="0" indent="-342900">
                        <a:lnSpc>
                          <a:spcPct val="115000"/>
                        </a:lnSpc>
                        <a:spcAft>
                          <a:spcPts val="0"/>
                        </a:spcAft>
                        <a:buClr>
                          <a:srgbClr val="000000"/>
                        </a:buClr>
                        <a:buFont typeface="Wingdings" panose="05000000000000000000" pitchFamily="2" charset="2"/>
                        <a:buChar char=""/>
                      </a:pPr>
                      <a:r>
                        <a:rPr lang="ru-RU" sz="1600" b="0" dirty="0" smtClean="0">
                          <a:solidFill>
                            <a:schemeClr val="tx1"/>
                          </a:solidFill>
                          <a:effectLst/>
                          <a:latin typeface="Arial" panose="020B0604020202020204" pitchFamily="34" charset="0"/>
                          <a:cs typeface="Arial" panose="020B0604020202020204" pitchFamily="34" charset="0"/>
                        </a:rPr>
                        <a:t>Хүчтэй татах, </a:t>
                      </a:r>
                      <a:r>
                        <a:rPr lang="mn-MN" sz="1600" b="0" dirty="0" smtClean="0">
                          <a:solidFill>
                            <a:schemeClr val="tx1"/>
                          </a:solidFill>
                          <a:effectLst/>
                          <a:latin typeface="Arial" panose="020B0604020202020204" pitchFamily="34" charset="0"/>
                          <a:cs typeface="Arial" panose="020B0604020202020204" pitchFamily="34" charset="0"/>
                        </a:rPr>
                        <a:t>угзрах</a:t>
                      </a:r>
                      <a:r>
                        <a:rPr lang="ru-RU" sz="1600" b="0" dirty="0" smtClean="0">
                          <a:solidFill>
                            <a:schemeClr val="tx1"/>
                          </a:solidFill>
                          <a:effectLst/>
                          <a:latin typeface="Arial" panose="020B0604020202020204" pitchFamily="34" charset="0"/>
                          <a:cs typeface="Arial" panose="020B0604020202020204" pitchFamily="34" charset="0"/>
                        </a:rPr>
                        <a:t>,</a:t>
                      </a:r>
                      <a:endParaRPr lang="mn-MN" sz="1600" b="0" dirty="0" smtClean="0">
                        <a:solidFill>
                          <a:schemeClr val="tx1"/>
                        </a:solidFill>
                        <a:effectLst/>
                        <a:latin typeface="Arial" panose="020B0604020202020204" pitchFamily="34" charset="0"/>
                        <a:cs typeface="Arial" panose="020B0604020202020204" pitchFamily="34" charset="0"/>
                      </a:endParaRPr>
                    </a:p>
                    <a:p>
                      <a:pPr marL="342900" lvl="0" indent="-342900">
                        <a:lnSpc>
                          <a:spcPct val="115000"/>
                        </a:lnSpc>
                        <a:spcAft>
                          <a:spcPts val="0"/>
                        </a:spcAft>
                        <a:buClr>
                          <a:srgbClr val="000000"/>
                        </a:buClr>
                        <a:buFont typeface="Wingdings" panose="05000000000000000000" pitchFamily="2" charset="2"/>
                        <a:buChar char=""/>
                      </a:pPr>
                      <a:r>
                        <a:rPr lang="mn-MN" sz="1600" b="0" dirty="0" smtClean="0">
                          <a:solidFill>
                            <a:schemeClr val="tx1"/>
                          </a:solidFill>
                          <a:effectLst/>
                          <a:latin typeface="Arial" panose="020B0604020202020204" pitchFamily="34" charset="0"/>
                          <a:cs typeface="Arial" panose="020B0604020202020204" pitchFamily="34" charset="0"/>
                        </a:rPr>
                        <a:t>Олон</a:t>
                      </a:r>
                      <a:r>
                        <a:rPr lang="mn-MN" sz="1600" b="0" baseline="0" dirty="0" smtClean="0">
                          <a:solidFill>
                            <a:schemeClr val="tx1"/>
                          </a:solidFill>
                          <a:effectLst/>
                          <a:latin typeface="Arial" panose="020B0604020202020204" pitchFamily="34" charset="0"/>
                          <a:cs typeface="Arial" panose="020B0604020202020204" pitchFamily="34" charset="0"/>
                        </a:rPr>
                        <a:t> давтамжтай үйлдэл,</a:t>
                      </a:r>
                    </a:p>
                    <a:p>
                      <a:pPr marL="342900" lvl="0" indent="-342900">
                        <a:lnSpc>
                          <a:spcPct val="115000"/>
                        </a:lnSpc>
                        <a:spcAft>
                          <a:spcPts val="0"/>
                        </a:spcAft>
                        <a:buClr>
                          <a:srgbClr val="000000"/>
                        </a:buClr>
                        <a:buFont typeface="Wingdings" panose="05000000000000000000" pitchFamily="2" charset="2"/>
                        <a:buChar char=""/>
                      </a:pPr>
                      <a:r>
                        <a:rPr lang="mn-MN" sz="1600" b="0" dirty="0" smtClean="0">
                          <a:solidFill>
                            <a:schemeClr val="tx1"/>
                          </a:solidFill>
                          <a:effectLst/>
                          <a:latin typeface="Arial" panose="020B0604020202020204" pitchFamily="34" charset="0"/>
                          <a:cs typeface="Arial" panose="020B0604020202020204" pitchFamily="34" charset="0"/>
                        </a:rPr>
                        <a:t>Амрах хугацааг хангалтгүй байлгах,</a:t>
                      </a:r>
                      <a:endParaRPr lang="tr-TR" sz="1600" b="0" dirty="0">
                        <a:solidFill>
                          <a:schemeClr val="tx1"/>
                        </a:solidFill>
                        <a:effectLst/>
                        <a:latin typeface="Arial" panose="020B0604020202020204" pitchFamily="34" charset="0"/>
                        <a:cs typeface="Arial" panose="020B0604020202020204" pitchFamily="34" charset="0"/>
                      </a:endParaRPr>
                    </a:p>
                    <a:p>
                      <a:pPr marL="342900" lvl="0" indent="-342900">
                        <a:lnSpc>
                          <a:spcPct val="115000"/>
                        </a:lnSpc>
                        <a:spcAft>
                          <a:spcPts val="0"/>
                        </a:spcAft>
                        <a:buClr>
                          <a:srgbClr val="000000"/>
                        </a:buClr>
                        <a:buFont typeface="Wingdings" panose="05000000000000000000" pitchFamily="2" charset="2"/>
                        <a:buChar char=""/>
                      </a:pPr>
                      <a:r>
                        <a:rPr lang="mn-MN" sz="1600" b="0" dirty="0" smtClean="0">
                          <a:solidFill>
                            <a:schemeClr val="tx1"/>
                          </a:solidFill>
                          <a:effectLst/>
                          <a:latin typeface="Arial" panose="020B0604020202020204" pitchFamily="34" charset="0"/>
                          <a:cs typeface="Arial" panose="020B0604020202020204" pitchFamily="34" charset="0"/>
                        </a:rPr>
                        <a:t>Х</a:t>
                      </a:r>
                      <a:r>
                        <a:rPr lang="ru-RU" sz="1600" b="0" dirty="0" smtClean="0">
                          <a:solidFill>
                            <a:schemeClr val="tx1"/>
                          </a:solidFill>
                          <a:effectLst/>
                          <a:latin typeface="Arial" panose="020B0604020202020204" pitchFamily="34" charset="0"/>
                          <a:cs typeface="Arial" panose="020B0604020202020204" pitchFamily="34" charset="0"/>
                        </a:rPr>
                        <a:t>урдан ажиллах шаардлагатай байна уу?</a:t>
                      </a:r>
                      <a:r>
                        <a:rPr lang="mn-MN" sz="1600" b="0" dirty="0" smtClean="0">
                          <a:solidFill>
                            <a:schemeClr val="tx1"/>
                          </a:solidFill>
                          <a:effectLst/>
                          <a:latin typeface="Arial" panose="020B0604020202020204" pitchFamily="34" charset="0"/>
                          <a:cs typeface="Arial" panose="020B0604020202020204" pitchFamily="34" charset="0"/>
                        </a:rPr>
                        <a:t> Гэж асуух</a:t>
                      </a:r>
                      <a:endParaRPr lang="tr-TR" sz="1600" b="0" dirty="0">
                        <a:solidFill>
                          <a:schemeClr val="tx1"/>
                        </a:solidFill>
                        <a:effectLst/>
                        <a:latin typeface="Arial" panose="020B0604020202020204" pitchFamily="34" charset="0"/>
                        <a:cs typeface="Arial" panose="020B0604020202020204" pitchFamily="34" charset="0"/>
                      </a:endParaRPr>
                    </a:p>
                  </a:txBody>
                  <a:tcPr marL="68580" marR="68580" marT="0" marB="0">
                    <a:noFill/>
                  </a:tcPr>
                </a:tc>
                <a:tc>
                  <a:txBody>
                    <a:bodyPr/>
                    <a:lstStyle/>
                    <a:p>
                      <a:pPr marL="285750" indent="-285750">
                        <a:lnSpc>
                          <a:spcPct val="115000"/>
                        </a:lnSpc>
                        <a:spcAft>
                          <a:spcPts val="0"/>
                        </a:spcAft>
                        <a:buFont typeface="Arial" panose="020B0604020202020204" pitchFamily="34" charset="0"/>
                        <a:buChar char="•"/>
                      </a:pPr>
                      <a:r>
                        <a:rPr lang="mn-MN" sz="1600" dirty="0" smtClean="0">
                          <a:solidFill>
                            <a:schemeClr val="tx1"/>
                          </a:solidFill>
                          <a:effectLst/>
                          <a:latin typeface="Arial" panose="020B0604020202020204" pitchFamily="34" charset="0"/>
                          <a:cs typeface="Arial" panose="020B0604020202020204" pitchFamily="34" charset="0"/>
                        </a:rPr>
                        <a:t>Дараахь зохицуулалтыг хийж болох уу?</a:t>
                      </a:r>
                    </a:p>
                    <a:p>
                      <a:pPr marL="285750" indent="-285750">
                        <a:lnSpc>
                          <a:spcPct val="115000"/>
                        </a:lnSpc>
                        <a:spcAft>
                          <a:spcPts val="0"/>
                        </a:spcAft>
                        <a:buFont typeface="Arial" panose="020B0604020202020204" pitchFamily="34" charset="0"/>
                        <a:buChar char="•"/>
                      </a:pPr>
                      <a:r>
                        <a:rPr lang="mn-MN" sz="1600" dirty="0" smtClean="0">
                          <a:solidFill>
                            <a:schemeClr val="tx1"/>
                          </a:solidFill>
                          <a:effectLst/>
                          <a:latin typeface="Arial" panose="020B0604020202020204" pitchFamily="34" charset="0"/>
                          <a:cs typeface="Arial" panose="020B0604020202020204" pitchFamily="34" charset="0"/>
                        </a:rPr>
                        <a:t>Өргөх төхөөрөмж ашиглах,</a:t>
                      </a:r>
                    </a:p>
                    <a:p>
                      <a:pPr marL="285750" indent="-285750">
                        <a:lnSpc>
                          <a:spcPct val="115000"/>
                        </a:lnSpc>
                        <a:spcAft>
                          <a:spcPts val="0"/>
                        </a:spcAft>
                        <a:buFont typeface="Arial" panose="020B0604020202020204" pitchFamily="34" charset="0"/>
                        <a:buChar char="•"/>
                      </a:pPr>
                      <a:r>
                        <a:rPr lang="mn-MN" sz="1600" dirty="0" smtClean="0">
                          <a:solidFill>
                            <a:schemeClr val="tx1"/>
                          </a:solidFill>
                          <a:effectLst/>
                          <a:latin typeface="Arial" panose="020B0604020202020204" pitchFamily="34" charset="0"/>
                          <a:cs typeface="Arial" panose="020B0604020202020204" pitchFamily="34" charset="0"/>
                        </a:rPr>
                        <a:t>Бүтээмжийг нэмэгдүүлэхийн тулд ажлын байрыг сайжруулах,</a:t>
                      </a:r>
                    </a:p>
                    <a:p>
                      <a:pPr marL="285750" indent="-285750">
                        <a:lnSpc>
                          <a:spcPct val="115000"/>
                        </a:lnSpc>
                        <a:spcAft>
                          <a:spcPts val="0"/>
                        </a:spcAft>
                        <a:buFont typeface="Arial" panose="020B0604020202020204" pitchFamily="34" charset="0"/>
                        <a:buChar char="•"/>
                      </a:pPr>
                      <a:r>
                        <a:rPr lang="mn-MN" sz="1600" dirty="0" smtClean="0">
                          <a:solidFill>
                            <a:schemeClr val="tx1"/>
                          </a:solidFill>
                          <a:effectLst/>
                          <a:latin typeface="Arial" panose="020B0604020202020204" pitchFamily="34" charset="0"/>
                          <a:cs typeface="Arial" panose="020B0604020202020204" pitchFamily="34" charset="0"/>
                        </a:rPr>
                        <a:t>Биеийн мурийх</a:t>
                      </a:r>
                      <a:r>
                        <a:rPr lang="mn-MN" sz="1600" baseline="0" dirty="0" smtClean="0">
                          <a:solidFill>
                            <a:schemeClr val="tx1"/>
                          </a:solidFill>
                          <a:effectLst/>
                          <a:latin typeface="Arial" panose="020B0604020202020204" pitchFamily="34" charset="0"/>
                          <a:cs typeface="Arial" panose="020B0604020202020204" pitchFamily="34" charset="0"/>
                        </a:rPr>
                        <a:t>, гулзайх хөдөлгөөнийг багасгах,</a:t>
                      </a:r>
                      <a:endParaRPr lang="mn-MN" sz="1600" dirty="0" smtClean="0">
                        <a:solidFill>
                          <a:schemeClr val="tx1"/>
                        </a:solidFill>
                        <a:effectLst/>
                        <a:latin typeface="Arial" panose="020B0604020202020204" pitchFamily="34" charset="0"/>
                        <a:cs typeface="Arial" panose="020B0604020202020204" pitchFamily="34" charset="0"/>
                      </a:endParaRPr>
                    </a:p>
                    <a:p>
                      <a:pPr marL="285750" indent="-285750">
                        <a:lnSpc>
                          <a:spcPct val="115000"/>
                        </a:lnSpc>
                        <a:spcAft>
                          <a:spcPts val="0"/>
                        </a:spcAft>
                        <a:buFont typeface="Arial" panose="020B0604020202020204" pitchFamily="34" charset="0"/>
                        <a:buChar char="•"/>
                      </a:pPr>
                      <a:r>
                        <a:rPr lang="mn-MN" sz="1600" dirty="0" smtClean="0">
                          <a:solidFill>
                            <a:schemeClr val="tx1"/>
                          </a:solidFill>
                          <a:effectLst/>
                          <a:latin typeface="Arial" panose="020B0604020202020204" pitchFamily="34" charset="0"/>
                          <a:cs typeface="Arial" panose="020B0604020202020204" pitchFamily="34" charset="0"/>
                        </a:rPr>
                        <a:t>Мөрний өндрөөс</a:t>
                      </a:r>
                      <a:r>
                        <a:rPr lang="mn-MN" sz="1600" baseline="0" dirty="0" smtClean="0">
                          <a:solidFill>
                            <a:schemeClr val="tx1"/>
                          </a:solidFill>
                          <a:effectLst/>
                          <a:latin typeface="Arial" panose="020B0604020202020204" pitchFamily="34" charset="0"/>
                          <a:cs typeface="Arial" panose="020B0604020202020204" pitchFamily="34" charset="0"/>
                        </a:rPr>
                        <a:t> дээш </a:t>
                      </a:r>
                      <a:r>
                        <a:rPr lang="mn-MN" sz="1600" dirty="0" smtClean="0">
                          <a:solidFill>
                            <a:schemeClr val="tx1"/>
                          </a:solidFill>
                          <a:effectLst/>
                          <a:latin typeface="Arial" panose="020B0604020202020204" pitchFamily="34" charset="0"/>
                          <a:cs typeface="Arial" panose="020B0604020202020204" pitchFamily="34" charset="0"/>
                        </a:rPr>
                        <a:t>хүнд даацын ачаалал өгөхөөс зайлсхийх.</a:t>
                      </a:r>
                    </a:p>
                    <a:p>
                      <a:pPr marL="285750" indent="-285750">
                        <a:lnSpc>
                          <a:spcPct val="115000"/>
                        </a:lnSpc>
                        <a:spcAft>
                          <a:spcPts val="0"/>
                        </a:spcAft>
                        <a:buFont typeface="Arial" panose="020B0604020202020204" pitchFamily="34" charset="0"/>
                        <a:buChar char="•"/>
                      </a:pPr>
                      <a:r>
                        <a:rPr lang="mn-MN" sz="1600" dirty="0" smtClean="0">
                          <a:solidFill>
                            <a:schemeClr val="tx1"/>
                          </a:solidFill>
                          <a:effectLst/>
                          <a:latin typeface="Arial" panose="020B0604020202020204" pitchFamily="34" charset="0"/>
                          <a:cs typeface="Arial" panose="020B0604020202020204" pitchFamily="34" charset="0"/>
                        </a:rPr>
                        <a:t>Тээвэрлэх зайг багасгах,</a:t>
                      </a:r>
                    </a:p>
                    <a:p>
                      <a:pPr marL="285750" indent="-285750">
                        <a:lnSpc>
                          <a:spcPct val="115000"/>
                        </a:lnSpc>
                        <a:spcAft>
                          <a:spcPts val="0"/>
                        </a:spcAft>
                        <a:buFont typeface="Arial" panose="020B0604020202020204" pitchFamily="34" charset="0"/>
                        <a:buChar char="•"/>
                      </a:pPr>
                      <a:r>
                        <a:rPr lang="mn-MN" sz="1600" dirty="0" smtClean="0">
                          <a:solidFill>
                            <a:schemeClr val="tx1"/>
                          </a:solidFill>
                          <a:effectLst/>
                          <a:latin typeface="Arial" panose="020B0604020202020204" pitchFamily="34" charset="0"/>
                          <a:cs typeface="Arial" panose="020B0604020202020204" pitchFamily="34" charset="0"/>
                        </a:rPr>
                        <a:t>Давтагдах хөдөлгөөнийг бууруулах,</a:t>
                      </a:r>
                    </a:p>
                    <a:p>
                      <a:pPr marL="285750" indent="-285750">
                        <a:lnSpc>
                          <a:spcPct val="115000"/>
                        </a:lnSpc>
                        <a:spcAft>
                          <a:spcPts val="0"/>
                        </a:spcAft>
                        <a:buFont typeface="Arial" panose="020B0604020202020204" pitchFamily="34" charset="0"/>
                        <a:buChar char="•"/>
                      </a:pPr>
                      <a:r>
                        <a:rPr lang="mn-MN" sz="1600" dirty="0" smtClean="0">
                          <a:solidFill>
                            <a:schemeClr val="tx1"/>
                          </a:solidFill>
                          <a:effectLst/>
                          <a:latin typeface="Arial" panose="020B0604020202020204" pitchFamily="34" charset="0"/>
                          <a:cs typeface="Arial" panose="020B0604020202020204" pitchFamily="34" charset="0"/>
                        </a:rPr>
                        <a:t>Биеийн</a:t>
                      </a:r>
                      <a:r>
                        <a:rPr lang="mn-MN" sz="1600" baseline="0" dirty="0" smtClean="0">
                          <a:solidFill>
                            <a:schemeClr val="tx1"/>
                          </a:solidFill>
                          <a:effectLst/>
                          <a:latin typeface="Arial" panose="020B0604020202020204" pitchFamily="34" charset="0"/>
                          <a:cs typeface="Arial" panose="020B0604020202020204" pitchFamily="34" charset="0"/>
                        </a:rPr>
                        <a:t> нэг хэсгийн</a:t>
                      </a:r>
                      <a:r>
                        <a:rPr lang="mn-MN" sz="1600" dirty="0" smtClean="0">
                          <a:solidFill>
                            <a:schemeClr val="tx1"/>
                          </a:solidFill>
                          <a:effectLst/>
                          <a:latin typeface="Arial" panose="020B0604020202020204" pitchFamily="34" charset="0"/>
                          <a:cs typeface="Arial" panose="020B0604020202020204" pitchFamily="34" charset="0"/>
                        </a:rPr>
                        <a:t> булчин ажиллаж байхад нөгөө хэсэг нь амарч</a:t>
                      </a:r>
                      <a:r>
                        <a:rPr lang="mn-MN" sz="1600" baseline="0" dirty="0" smtClean="0">
                          <a:solidFill>
                            <a:schemeClr val="tx1"/>
                          </a:solidFill>
                          <a:effectLst/>
                          <a:latin typeface="Arial" panose="020B0604020202020204" pitchFamily="34" charset="0"/>
                          <a:cs typeface="Arial" panose="020B0604020202020204" pitchFamily="34" charset="0"/>
                        </a:rPr>
                        <a:t> байхаар ажлыг явцыг </a:t>
                      </a:r>
                      <a:r>
                        <a:rPr lang="mn-MN" sz="1600" dirty="0" smtClean="0">
                          <a:solidFill>
                            <a:schemeClr val="tx1"/>
                          </a:solidFill>
                          <a:effectLst/>
                          <a:latin typeface="Arial" panose="020B0604020202020204" pitchFamily="34" charset="0"/>
                          <a:cs typeface="Arial" panose="020B0604020202020204" pitchFamily="34" charset="0"/>
                        </a:rPr>
                        <a:t>төрөлжүүлэх,</a:t>
                      </a:r>
                    </a:p>
                    <a:p>
                      <a:pPr marL="285750" indent="-285750">
                        <a:lnSpc>
                          <a:spcPct val="115000"/>
                        </a:lnSpc>
                        <a:spcAft>
                          <a:spcPts val="0"/>
                        </a:spcAft>
                        <a:buFont typeface="Arial" panose="020B0604020202020204" pitchFamily="34" charset="0"/>
                        <a:buChar char="•"/>
                      </a:pPr>
                      <a:r>
                        <a:rPr lang="mn-MN" sz="1600" dirty="0" smtClean="0">
                          <a:solidFill>
                            <a:schemeClr val="tx1"/>
                          </a:solidFill>
                          <a:effectLst/>
                          <a:latin typeface="Arial" panose="020B0604020202020204" pitchFamily="34" charset="0"/>
                          <a:cs typeface="Arial" panose="020B0604020202020204" pitchFamily="34" charset="0"/>
                        </a:rPr>
                        <a:t>Түлхэхээс</a:t>
                      </a:r>
                      <a:r>
                        <a:rPr lang="mn-MN" sz="1600" baseline="0" dirty="0" smtClean="0">
                          <a:solidFill>
                            <a:schemeClr val="tx1"/>
                          </a:solidFill>
                          <a:effectLst/>
                          <a:latin typeface="Arial" panose="020B0604020202020204" pitchFamily="34" charset="0"/>
                          <a:cs typeface="Arial" panose="020B0604020202020204" pitchFamily="34" charset="0"/>
                        </a:rPr>
                        <a:t> </a:t>
                      </a:r>
                      <a:r>
                        <a:rPr lang="mn-MN" sz="1600" dirty="0" smtClean="0">
                          <a:solidFill>
                            <a:schemeClr val="tx1"/>
                          </a:solidFill>
                          <a:effectLst/>
                          <a:latin typeface="Arial" panose="020B0604020202020204" pitchFamily="34" charset="0"/>
                          <a:cs typeface="Arial" panose="020B0604020202020204" pitchFamily="34" charset="0"/>
                        </a:rPr>
                        <a:t>илүү татах ажлыг гүйцэтгэх.</a:t>
                      </a:r>
                      <a:endParaRPr lang="tr-TR"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xmlns="" val="1458371668"/>
                  </a:ext>
                </a:extLst>
              </a:tr>
            </a:tbl>
          </a:graphicData>
        </a:graphic>
      </p:graphicFrame>
      <p:pic>
        <p:nvPicPr>
          <p:cNvPr id="8" name="Resim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7295" y="4953001"/>
            <a:ext cx="1734185" cy="1401062"/>
          </a:xfrm>
          <a:prstGeom prst="rect">
            <a:avLst/>
          </a:prstGeom>
          <a:noFill/>
          <a:ln>
            <a:noFill/>
          </a:ln>
        </p:spPr>
      </p:pic>
      <p:pic>
        <p:nvPicPr>
          <p:cNvPr id="9" name="Resim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839" y="4953001"/>
            <a:ext cx="1481455" cy="1407920"/>
          </a:xfrm>
          <a:prstGeom prst="rect">
            <a:avLst/>
          </a:prstGeom>
          <a:noFill/>
          <a:ln>
            <a:noFill/>
          </a:ln>
        </p:spPr>
      </p:pic>
    </p:spTree>
    <p:extLst>
      <p:ext uri="{BB962C8B-B14F-4D97-AF65-F5344CB8AC3E}">
        <p14:creationId xmlns:p14="http://schemas.microsoft.com/office/powerpoint/2010/main" val="451012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16/28</a:t>
            </a:r>
            <a:endParaRPr lang="tr-TR"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3808023656"/>
              </p:ext>
            </p:extLst>
          </p:nvPr>
        </p:nvGraphicFramePr>
        <p:xfrm>
          <a:off x="594360" y="1661160"/>
          <a:ext cx="7954729" cy="4526280"/>
        </p:xfrm>
        <a:graphic>
          <a:graphicData uri="http://schemas.openxmlformats.org/drawingml/2006/table">
            <a:tbl>
              <a:tblPr firstRow="1" firstCol="1" bandRow="1"/>
              <a:tblGrid>
                <a:gridCol w="3913512">
                  <a:extLst>
                    <a:ext uri="{9D8B030D-6E8A-4147-A177-3AD203B41FA5}">
                      <a16:colId xmlns:a16="http://schemas.microsoft.com/office/drawing/2014/main" xmlns="" val="3855355389"/>
                    </a:ext>
                  </a:extLst>
                </a:gridCol>
                <a:gridCol w="4041217">
                  <a:extLst>
                    <a:ext uri="{9D8B030D-6E8A-4147-A177-3AD203B41FA5}">
                      <a16:colId xmlns:a16="http://schemas.microsoft.com/office/drawing/2014/main" xmlns="" val="1480363827"/>
                    </a:ext>
                  </a:extLst>
                </a:gridCol>
              </a:tblGrid>
              <a:tr h="4526280">
                <a:tc>
                  <a:txBody>
                    <a:bodyPr/>
                    <a:lstStyle/>
                    <a:p>
                      <a:pPr>
                        <a:lnSpc>
                          <a:spcPct val="115000"/>
                        </a:lnSpc>
                        <a:spcAft>
                          <a:spcPts val="0"/>
                        </a:spcAft>
                      </a:pPr>
                      <a:endParaRPr lang="tr-TR" sz="1800" b="1"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mn-MN" sz="1800" b="1" dirty="0" smtClean="0">
                          <a:effectLst/>
                          <a:latin typeface="Arial" panose="020B0604020202020204" pitchFamily="34" charset="0"/>
                          <a:ea typeface="Times New Roman" panose="02020603050405020304" pitchFamily="18" charset="0"/>
                          <a:cs typeface="Arial" panose="020B0604020202020204" pitchFamily="34" charset="0"/>
                        </a:rPr>
                        <a:t>Ачаа:</a:t>
                      </a:r>
                    </a:p>
                    <a:p>
                      <a:pPr marL="285750" indent="-285750">
                        <a:lnSpc>
                          <a:spcPct val="115000"/>
                        </a:lnSpc>
                        <a:spcAft>
                          <a:spcPts val="0"/>
                        </a:spcAft>
                        <a:buFont typeface="Arial" panose="020B0604020202020204" pitchFamily="34" charset="0"/>
                        <a:buChar char="•"/>
                      </a:pPr>
                      <a:r>
                        <a:rPr lang="mn-MN" sz="1800" b="0" dirty="0" smtClean="0">
                          <a:effectLst/>
                          <a:latin typeface="Arial" panose="020B0604020202020204" pitchFamily="34" charset="0"/>
                          <a:ea typeface="Times New Roman" panose="02020603050405020304" pitchFamily="18" charset="0"/>
                          <a:cs typeface="Arial" panose="020B0604020202020204" pitchFamily="34" charset="0"/>
                        </a:rPr>
                        <a:t>Хүнд, том,</a:t>
                      </a:r>
                    </a:p>
                    <a:p>
                      <a:pPr marL="285750" indent="-285750">
                        <a:lnSpc>
                          <a:spcPct val="115000"/>
                        </a:lnSpc>
                        <a:spcAft>
                          <a:spcPts val="0"/>
                        </a:spcAft>
                        <a:buFont typeface="Arial" panose="020B0604020202020204" pitchFamily="34" charset="0"/>
                        <a:buChar char="•"/>
                      </a:pPr>
                      <a:r>
                        <a:rPr lang="mn-MN" sz="1800" b="0" dirty="0" smtClean="0">
                          <a:effectLst/>
                          <a:latin typeface="Arial" panose="020B0604020202020204" pitchFamily="34" charset="0"/>
                          <a:ea typeface="Times New Roman" panose="02020603050405020304" pitchFamily="18" charset="0"/>
                          <a:cs typeface="Arial" panose="020B0604020202020204" pitchFamily="34" charset="0"/>
                        </a:rPr>
                        <a:t>Барихад</a:t>
                      </a:r>
                      <a:r>
                        <a:rPr lang="mn-MN" sz="1800" b="0" baseline="0" dirty="0" smtClean="0">
                          <a:effectLst/>
                          <a:latin typeface="Arial" panose="020B0604020202020204" pitchFamily="34" charset="0"/>
                          <a:ea typeface="Times New Roman" panose="02020603050405020304" pitchFamily="18" charset="0"/>
                          <a:cs typeface="Arial" panose="020B0604020202020204" pitchFamily="34" charset="0"/>
                        </a:rPr>
                        <a:t> хэцүү,</a:t>
                      </a:r>
                    </a:p>
                    <a:p>
                      <a:pPr marL="285750" indent="-285750">
                        <a:lnSpc>
                          <a:spcPct val="115000"/>
                        </a:lnSpc>
                        <a:spcAft>
                          <a:spcPts val="0"/>
                        </a:spcAft>
                        <a:buFont typeface="Arial" panose="020B0604020202020204" pitchFamily="34" charset="0"/>
                        <a:buChar char="•"/>
                      </a:pPr>
                      <a:r>
                        <a:rPr lang="mn-MN" sz="1800" b="0" dirty="0" smtClean="0">
                          <a:effectLst/>
                          <a:latin typeface="Arial" panose="020B0604020202020204" pitchFamily="34" charset="0"/>
                          <a:ea typeface="Times New Roman" panose="02020603050405020304" pitchFamily="18" charset="0"/>
                          <a:cs typeface="Arial" panose="020B0604020202020204" pitchFamily="34" charset="0"/>
                        </a:rPr>
                        <a:t>Тогтворгүй эсвэл гэнэт хөдлөх боломжтой (амьтан шиг),</a:t>
                      </a:r>
                    </a:p>
                    <a:p>
                      <a:pPr marL="285750" indent="-285750">
                        <a:lnSpc>
                          <a:spcPct val="115000"/>
                        </a:lnSpc>
                        <a:spcAft>
                          <a:spcPts val="0"/>
                        </a:spcAft>
                        <a:buFont typeface="Arial" panose="020B0604020202020204" pitchFamily="34" charset="0"/>
                        <a:buChar char="•"/>
                      </a:pPr>
                      <a:r>
                        <a:rPr lang="mn-MN" sz="1800" b="0" dirty="0" smtClean="0">
                          <a:effectLst/>
                          <a:latin typeface="Arial" panose="020B0604020202020204" pitchFamily="34" charset="0"/>
                          <a:ea typeface="Times New Roman" panose="02020603050405020304" pitchFamily="18" charset="0"/>
                          <a:cs typeface="Arial" panose="020B0604020202020204" pitchFamily="34" charset="0"/>
                        </a:rPr>
                        <a:t>Хортой (хурц, халуун эсвэл хүйтэн),</a:t>
                      </a:r>
                    </a:p>
                    <a:p>
                      <a:pPr marL="285750" indent="-285750">
                        <a:lnSpc>
                          <a:spcPct val="115000"/>
                        </a:lnSpc>
                        <a:spcAft>
                          <a:spcPts val="0"/>
                        </a:spcAft>
                        <a:buFont typeface="Arial" panose="020B0604020202020204" pitchFamily="34" charset="0"/>
                        <a:buChar char="•"/>
                      </a:pPr>
                      <a:r>
                        <a:rPr lang="mn-MN" sz="1800" b="0" dirty="0" smtClean="0">
                          <a:effectLst/>
                          <a:latin typeface="Arial" panose="020B0604020202020204" pitchFamily="34" charset="0"/>
                          <a:ea typeface="Times New Roman" panose="02020603050405020304" pitchFamily="18" charset="0"/>
                          <a:cs typeface="Arial" panose="020B0604020202020204" pitchFamily="34" charset="0"/>
                        </a:rPr>
                        <a:t>Хэлбэргүй,</a:t>
                      </a:r>
                      <a:r>
                        <a:rPr lang="mn-MN" sz="1800" b="0" baseline="0" dirty="0" smtClean="0">
                          <a:effectLst/>
                          <a:latin typeface="Arial" panose="020B0604020202020204" pitchFamily="34" charset="0"/>
                          <a:ea typeface="Times New Roman" panose="02020603050405020304" pitchFamily="18" charset="0"/>
                          <a:cs typeface="Arial" panose="020B0604020202020204" pitchFamily="34" charset="0"/>
                        </a:rPr>
                        <a:t> барьцгүй,</a:t>
                      </a:r>
                      <a:endParaRPr lang="mn-MN" sz="1800" b="0" dirty="0" smtClean="0">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15000"/>
                        </a:lnSpc>
                        <a:spcAft>
                          <a:spcPts val="0"/>
                        </a:spcAft>
                        <a:buFont typeface="Arial" panose="020B0604020202020204" pitchFamily="34" charset="0"/>
                        <a:buChar char="•"/>
                      </a:pPr>
                      <a:r>
                        <a:rPr lang="mn-MN" sz="1800" b="0" dirty="0" smtClean="0">
                          <a:effectLst/>
                          <a:latin typeface="Arial" panose="020B0604020202020204" pitchFamily="34" charset="0"/>
                          <a:ea typeface="Times New Roman" panose="02020603050405020304" pitchFamily="18" charset="0"/>
                          <a:cs typeface="Arial" panose="020B0604020202020204" pitchFamily="34" charset="0"/>
                        </a:rPr>
                        <a:t>Нүдний</a:t>
                      </a:r>
                      <a:r>
                        <a:rPr lang="mn-MN" sz="1800" b="0" baseline="0" dirty="0" smtClean="0">
                          <a:effectLst/>
                          <a:latin typeface="Arial" panose="020B0604020202020204" pitchFamily="34" charset="0"/>
                          <a:ea typeface="Times New Roman" panose="02020603050405020304" pitchFamily="18" charset="0"/>
                          <a:cs typeface="Arial" panose="020B0604020202020204" pitchFamily="34" charset="0"/>
                        </a:rPr>
                        <a:t> баримжааг хаах хэмжээний том</a:t>
                      </a:r>
                      <a:r>
                        <a:rPr lang="mn-MN" sz="1800" b="0" dirty="0" smtClean="0">
                          <a:effectLst/>
                          <a:latin typeface="Arial" panose="020B0604020202020204" pitchFamily="34" charset="0"/>
                          <a:ea typeface="Times New Roman" panose="02020603050405020304" pitchFamily="18" charset="0"/>
                          <a:cs typeface="Arial" panose="020B0604020202020204" pitchFamily="34" charset="0"/>
                        </a:rPr>
                        <a:t>,</a:t>
                      </a:r>
                    </a:p>
                    <a:p>
                      <a:pPr marL="0" indent="0">
                        <a:lnSpc>
                          <a:spcPct val="115000"/>
                        </a:lnSpc>
                        <a:spcAft>
                          <a:spcPts val="0"/>
                        </a:spcAft>
                        <a:buFont typeface="Arial" panose="020B0604020202020204" pitchFamily="34" charset="0"/>
                        <a:buNone/>
                      </a:pPr>
                      <a:r>
                        <a:rPr lang="mn-MN" sz="1800" b="0" dirty="0" smtClean="0">
                          <a:effectLst/>
                          <a:latin typeface="Arial" panose="020B0604020202020204" pitchFamily="34" charset="0"/>
                          <a:ea typeface="Times New Roman" panose="02020603050405020304" pitchFamily="18" charset="0"/>
                          <a:cs typeface="Arial" panose="020B0604020202020204" pitchFamily="34" charset="0"/>
                        </a:rPr>
                        <a:t>Зэрэг</a:t>
                      </a:r>
                      <a:r>
                        <a:rPr lang="mn-MN" sz="1800" b="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mn-MN" sz="1800" b="0" dirty="0" smtClean="0">
                          <a:effectLst/>
                          <a:latin typeface="Arial" panose="020B0604020202020204" pitchFamily="34" charset="0"/>
                          <a:ea typeface="Times New Roman" panose="02020603050405020304" pitchFamily="18" charset="0"/>
                          <a:cs typeface="Arial" panose="020B0604020202020204" pitchFamily="34" charset="0"/>
                        </a:rPr>
                        <a:t>онцлог шинж чанартай юу?</a:t>
                      </a:r>
                      <a:endParaRPr lang="tr-TR"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tr-TR" sz="1800" b="1"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mn-MN" sz="1800" b="1" dirty="0" smtClean="0">
                          <a:effectLst/>
                          <a:latin typeface="Arial" panose="020B0604020202020204" pitchFamily="34" charset="0"/>
                          <a:ea typeface="Times New Roman" panose="02020603050405020304" pitchFamily="18" charset="0"/>
                          <a:cs typeface="Arial" panose="020B0604020202020204" pitchFamily="34" charset="0"/>
                        </a:rPr>
                        <a:t>Ачаа:</a:t>
                      </a:r>
                      <a:endParaRPr lang="tr-TR" sz="1800" b="1"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Clr>
                          <a:srgbClr val="000000"/>
                        </a:buClr>
                        <a:buFont typeface="Wingdings" panose="05000000000000000000" pitchFamily="2" charset="2"/>
                        <a:buChar char=""/>
                      </a:pPr>
                      <a:r>
                        <a:rPr lang="mn-MN" sz="1800" dirty="0" smtClean="0">
                          <a:effectLst/>
                          <a:latin typeface="Arial" panose="020B0604020202020204" pitchFamily="34" charset="0"/>
                          <a:ea typeface="Times New Roman" panose="02020603050405020304" pitchFamily="18" charset="0"/>
                          <a:cs typeface="Arial" panose="020B0604020202020204" pitchFamily="34" charset="0"/>
                        </a:rPr>
                        <a:t>Илүү бага эсвэл жижиг</a:t>
                      </a:r>
                      <a:r>
                        <a:rPr lang="tr-TR" sz="1800" dirty="0" smtClean="0">
                          <a:effectLst/>
                          <a:latin typeface="Arial" panose="020B0604020202020204" pitchFamily="34" charset="0"/>
                          <a:ea typeface="Times New Roman" panose="02020603050405020304" pitchFamily="18" charset="0"/>
                          <a:cs typeface="Arial" panose="020B0604020202020204" pitchFamily="34" charset="0"/>
                        </a:rPr>
                        <a:t>,</a:t>
                      </a:r>
                      <a:endParaRPr lang="tr-TR"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Clr>
                          <a:srgbClr val="000000"/>
                        </a:buClr>
                        <a:buFont typeface="Wingdings" panose="05000000000000000000" pitchFamily="2" charset="2"/>
                        <a:buChar char=""/>
                      </a:pPr>
                      <a:r>
                        <a:rPr lang="mn-MN" sz="1800" dirty="0" smtClean="0">
                          <a:effectLst/>
                          <a:latin typeface="Arial" panose="020B0604020202020204" pitchFamily="34" charset="0"/>
                          <a:ea typeface="Times New Roman" panose="02020603050405020304" pitchFamily="18" charset="0"/>
                          <a:cs typeface="Arial" panose="020B0604020202020204" pitchFamily="34" charset="0"/>
                        </a:rPr>
                        <a:t>Барихад</a:t>
                      </a:r>
                      <a:r>
                        <a:rPr lang="mn-MN" sz="1800" baseline="0" dirty="0" smtClean="0">
                          <a:effectLst/>
                          <a:latin typeface="Arial" panose="020B0604020202020204" pitchFamily="34" charset="0"/>
                          <a:ea typeface="Times New Roman" panose="02020603050405020304" pitchFamily="18" charset="0"/>
                          <a:cs typeface="Arial" panose="020B0604020202020204" pitchFamily="34" charset="0"/>
                        </a:rPr>
                        <a:t> илүү хялбар</a:t>
                      </a:r>
                      <a:r>
                        <a:rPr lang="tr-TR" sz="1800" dirty="0" smtClean="0">
                          <a:effectLst/>
                          <a:latin typeface="Arial" panose="020B0604020202020204" pitchFamily="34" charset="0"/>
                          <a:ea typeface="Times New Roman" panose="02020603050405020304" pitchFamily="18" charset="0"/>
                          <a:cs typeface="Arial" panose="020B0604020202020204" pitchFamily="34" charset="0"/>
                        </a:rPr>
                        <a:t>,</a:t>
                      </a:r>
                      <a:endParaRPr lang="tr-TR"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Clr>
                          <a:srgbClr val="000000"/>
                        </a:buClr>
                        <a:buFont typeface="Wingdings" panose="05000000000000000000" pitchFamily="2" charset="2"/>
                        <a:buChar char=""/>
                      </a:pPr>
                      <a:r>
                        <a:rPr lang="mn-MN" sz="1800" dirty="0" smtClean="0">
                          <a:effectLst/>
                          <a:latin typeface="Arial" panose="020B0604020202020204" pitchFamily="34" charset="0"/>
                          <a:ea typeface="Times New Roman" panose="02020603050405020304" pitchFamily="18" charset="0"/>
                          <a:cs typeface="Arial" panose="020B0604020202020204" pitchFamily="34" charset="0"/>
                        </a:rPr>
                        <a:t>Илүү тэнцвэртэй,</a:t>
                      </a:r>
                    </a:p>
                    <a:p>
                      <a:pPr marL="342900" lvl="0" indent="-342900">
                        <a:lnSpc>
                          <a:spcPct val="115000"/>
                        </a:lnSpc>
                        <a:spcAft>
                          <a:spcPts val="0"/>
                        </a:spcAft>
                        <a:buClr>
                          <a:srgbClr val="000000"/>
                        </a:buClr>
                        <a:buFont typeface="Wingdings" panose="05000000000000000000" pitchFamily="2" charset="2"/>
                        <a:buChar char=""/>
                      </a:pPr>
                      <a:r>
                        <a:rPr lang="mn-MN" sz="1800" dirty="0" smtClean="0">
                          <a:effectLst/>
                          <a:latin typeface="Arial" panose="020B0604020202020204" pitchFamily="34" charset="0"/>
                          <a:ea typeface="Times New Roman" panose="02020603050405020304" pitchFamily="18" charset="0"/>
                          <a:cs typeface="Arial" panose="020B0604020202020204" pitchFamily="34" charset="0"/>
                        </a:rPr>
                        <a:t>Ачааны</a:t>
                      </a:r>
                      <a:r>
                        <a:rPr lang="mn-MN" sz="1800" baseline="0" dirty="0" smtClean="0">
                          <a:effectLst/>
                          <a:latin typeface="Arial" panose="020B0604020202020204" pitchFamily="34" charset="0"/>
                          <a:ea typeface="Times New Roman" panose="02020603050405020304" pitchFamily="18" charset="0"/>
                          <a:cs typeface="Arial" panose="020B0604020202020204" pitchFamily="34" charset="0"/>
                        </a:rPr>
                        <a:t> хүнд жигд</a:t>
                      </a:r>
                      <a:r>
                        <a:rPr lang="tr-TR" sz="180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15000"/>
                        </a:lnSpc>
                        <a:spcAft>
                          <a:spcPts val="0"/>
                        </a:spcAft>
                      </a:pPr>
                      <a:r>
                        <a:rPr lang="mn-MN" sz="1800" dirty="0" smtClean="0">
                          <a:effectLst/>
                          <a:latin typeface="Arial" panose="020B0604020202020204" pitchFamily="34" charset="0"/>
                          <a:ea typeface="Times New Roman" panose="02020603050405020304" pitchFamily="18" charset="0"/>
                          <a:cs typeface="Arial" panose="020B0604020202020204" pitchFamily="34" charset="0"/>
                        </a:rPr>
                        <a:t>Болгох</a:t>
                      </a:r>
                      <a:r>
                        <a:rPr lang="mn-MN" sz="1800" baseline="0" dirty="0" smtClean="0">
                          <a:effectLst/>
                          <a:latin typeface="Arial" panose="020B0604020202020204" pitchFamily="34" charset="0"/>
                          <a:ea typeface="Times New Roman" panose="02020603050405020304" pitchFamily="18" charset="0"/>
                          <a:cs typeface="Arial" panose="020B0604020202020204" pitchFamily="34" charset="0"/>
                        </a:rPr>
                        <a:t> боломжтой юу</a:t>
                      </a:r>
                      <a:r>
                        <a:rPr lang="tr-TR" sz="1800" dirty="0" smtClean="0">
                          <a:effectLst/>
                          <a:latin typeface="Arial" panose="020B0604020202020204" pitchFamily="34" charset="0"/>
                          <a:ea typeface="Times New Roman" panose="02020603050405020304" pitchFamily="18" charset="0"/>
                          <a:cs typeface="Arial" panose="020B0604020202020204" pitchFamily="34" charset="0"/>
                        </a:rPr>
                        <a:t>?</a:t>
                      </a:r>
                      <a:endParaRPr lang="tr-TR"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tr-TR" sz="18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15000"/>
                        </a:lnSpc>
                        <a:spcAft>
                          <a:spcPts val="0"/>
                        </a:spcAft>
                      </a:pPr>
                      <a:r>
                        <a:rPr lang="mn-MN" sz="1800" dirty="0" smtClean="0">
                          <a:effectLst/>
                          <a:latin typeface="Arial" panose="020B0604020202020204" pitchFamily="34" charset="0"/>
                          <a:ea typeface="Times New Roman" panose="02020603050405020304" pitchFamily="18" charset="0"/>
                          <a:cs typeface="Arial" panose="020B0604020202020204" pitchFamily="34" charset="0"/>
                        </a:rPr>
                        <a:t>Хэрэв ачаа нь өөр газраас авчруулах</a:t>
                      </a:r>
                      <a:r>
                        <a:rPr lang="mn-MN" sz="18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mn-MN" sz="1800" dirty="0" smtClean="0">
                          <a:effectLst/>
                          <a:latin typeface="Arial" panose="020B0604020202020204" pitchFamily="34" charset="0"/>
                          <a:ea typeface="Times New Roman" panose="02020603050405020304" pitchFamily="18" charset="0"/>
                          <a:cs typeface="Arial" panose="020B0604020202020204" pitchFamily="34" charset="0"/>
                        </a:rPr>
                        <a:t>бол өмнө</a:t>
                      </a:r>
                      <a:r>
                        <a:rPr lang="mn-MN" sz="1800" baseline="0" dirty="0" smtClean="0">
                          <a:effectLst/>
                          <a:latin typeface="Arial" panose="020B0604020202020204" pitchFamily="34" charset="0"/>
                          <a:ea typeface="Times New Roman" panose="02020603050405020304" pitchFamily="18" charset="0"/>
                          <a:cs typeface="Arial" panose="020B0604020202020204" pitchFamily="34" charset="0"/>
                        </a:rPr>
                        <a:t> нь зөөхөд илүү </a:t>
                      </a:r>
                      <a:r>
                        <a:rPr lang="mn-MN" sz="1800" dirty="0" smtClean="0">
                          <a:effectLst/>
                          <a:latin typeface="Arial" panose="020B0604020202020204" pitchFamily="34" charset="0"/>
                          <a:ea typeface="Times New Roman" panose="02020603050405020304" pitchFamily="18" charset="0"/>
                          <a:cs typeface="Arial" panose="020B0604020202020204" pitchFamily="34" charset="0"/>
                        </a:rPr>
                        <a:t>хялбархан, жижиг болгох</a:t>
                      </a:r>
                      <a:r>
                        <a:rPr lang="mn-MN" sz="1800" baseline="0" dirty="0" smtClean="0">
                          <a:effectLst/>
                          <a:latin typeface="Arial" panose="020B0604020202020204" pitchFamily="34" charset="0"/>
                          <a:ea typeface="Times New Roman" panose="02020603050405020304" pitchFamily="18" charset="0"/>
                          <a:cs typeface="Arial" panose="020B0604020202020204" pitchFamily="34" charset="0"/>
                        </a:rPr>
                        <a:t> боломжтой эсэхийг асууж болно</a:t>
                      </a:r>
                      <a:r>
                        <a:rPr lang="mn-MN" sz="1800" dirty="0" smtClean="0">
                          <a:effectLst/>
                          <a:latin typeface="Arial" panose="020B0604020202020204" pitchFamily="34" charset="0"/>
                          <a:ea typeface="Times New Roman" panose="02020603050405020304" pitchFamily="18" charset="0"/>
                          <a:cs typeface="Arial" panose="020B0604020202020204" pitchFamily="34" charset="0"/>
                        </a:rPr>
                        <a:t>.</a:t>
                      </a:r>
                      <a:r>
                        <a:rPr lang="tr-TR" sz="18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6995870"/>
                  </a:ext>
                </a:extLst>
              </a:tr>
            </a:tbl>
          </a:graphicData>
        </a:graphic>
      </p:graphicFrame>
      <p:sp>
        <p:nvSpPr>
          <p:cNvPr id="4" name="Unvan 3"/>
          <p:cNvSpPr>
            <a:spLocks noGrp="1"/>
          </p:cNvSpPr>
          <p:nvPr>
            <p:ph type="title"/>
          </p:nvPr>
        </p:nvSpPr>
        <p:spPr/>
        <p:txBody>
          <a:bodyPr/>
          <a:lstStyle/>
          <a:p>
            <a:r>
              <a:rPr lang="mn-MN" b="0" dirty="0">
                <a:latin typeface="Arial" panose="020B0604020202020204" pitchFamily="34" charset="0"/>
                <a:cs typeface="Arial" panose="020B0604020202020204" pitchFamily="34" charset="0"/>
              </a:rPr>
              <a:t>Эрсдэлийг үнэлэх</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850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17/28</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876042645"/>
              </p:ext>
            </p:extLst>
          </p:nvPr>
        </p:nvGraphicFramePr>
        <p:xfrm>
          <a:off x="322333" y="1280160"/>
          <a:ext cx="8193017" cy="5073902"/>
        </p:xfrm>
        <a:graphic>
          <a:graphicData uri="http://schemas.openxmlformats.org/drawingml/2006/table">
            <a:tbl>
              <a:tblPr firstRow="1" firstCol="1" bandRow="1">
                <a:tableStyleId>{5C22544A-7EE6-4342-B048-85BDC9FD1C3A}</a:tableStyleId>
              </a:tblPr>
              <a:tblGrid>
                <a:gridCol w="4047912">
                  <a:extLst>
                    <a:ext uri="{9D8B030D-6E8A-4147-A177-3AD203B41FA5}">
                      <a16:colId xmlns:a16="http://schemas.microsoft.com/office/drawing/2014/main" xmlns="" val="3489855737"/>
                    </a:ext>
                  </a:extLst>
                </a:gridCol>
                <a:gridCol w="4145105">
                  <a:extLst>
                    <a:ext uri="{9D8B030D-6E8A-4147-A177-3AD203B41FA5}">
                      <a16:colId xmlns:a16="http://schemas.microsoft.com/office/drawing/2014/main" xmlns="" val="3318283139"/>
                    </a:ext>
                  </a:extLst>
                </a:gridCol>
              </a:tblGrid>
              <a:tr h="5073902">
                <a:tc>
                  <a:txBody>
                    <a:bodyPr/>
                    <a:lstStyle/>
                    <a:p>
                      <a:pPr>
                        <a:lnSpc>
                          <a:spcPct val="115000"/>
                        </a:lnSpc>
                        <a:spcAft>
                          <a:spcPts val="0"/>
                        </a:spcAft>
                      </a:pPr>
                      <a:endParaRPr lang="tr-TR" sz="1800" dirty="0" smtClean="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mn-MN" sz="1800" dirty="0" smtClean="0">
                          <a:solidFill>
                            <a:schemeClr val="tx1"/>
                          </a:solidFill>
                          <a:effectLst/>
                          <a:latin typeface="Arial" panose="020B0604020202020204" pitchFamily="34" charset="0"/>
                          <a:cs typeface="Arial" panose="020B0604020202020204" pitchFamily="34" charset="0"/>
                        </a:rPr>
                        <a:t>Ажлын орчинд:</a:t>
                      </a:r>
                    </a:p>
                    <a:p>
                      <a:pPr>
                        <a:lnSpc>
                          <a:spcPct val="115000"/>
                        </a:lnSpc>
                        <a:spcAft>
                          <a:spcPts val="0"/>
                        </a:spcAft>
                      </a:pPr>
                      <a:endParaRPr lang="mn-MN" sz="1800" dirty="0" smtClean="0">
                        <a:solidFill>
                          <a:schemeClr val="tx1"/>
                        </a:solidFill>
                        <a:effectLst/>
                        <a:latin typeface="Arial" panose="020B0604020202020204" pitchFamily="34" charset="0"/>
                        <a:cs typeface="Arial" panose="020B0604020202020204" pitchFamily="34" charset="0"/>
                      </a:endParaRP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anose="020B0604020202020204" pitchFamily="34" charset="0"/>
                          <a:cs typeface="Arial" panose="020B0604020202020204" pitchFamily="34" charset="0"/>
                        </a:rPr>
                        <a:t>Явах</a:t>
                      </a:r>
                      <a:r>
                        <a:rPr lang="mn-MN" sz="1800" b="0" baseline="0" dirty="0" smtClean="0">
                          <a:solidFill>
                            <a:schemeClr val="tx1"/>
                          </a:solidFill>
                          <a:effectLst/>
                          <a:latin typeface="Arial" panose="020B0604020202020204" pitchFamily="34" charset="0"/>
                          <a:cs typeface="Arial" panose="020B0604020202020204" pitchFamily="34" charset="0"/>
                        </a:rPr>
                        <a:t> орчин хягаарлагдмал,</a:t>
                      </a: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anose="020B0604020202020204" pitchFamily="34" charset="0"/>
                          <a:cs typeface="Arial" panose="020B0604020202020204" pitchFamily="34" charset="0"/>
                        </a:rPr>
                        <a:t>Гулгамтгай эсвэл саадтай гадаргуу,</a:t>
                      </a: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anose="020B0604020202020204" pitchFamily="34" charset="0"/>
                          <a:cs typeface="Arial" panose="020B0604020202020204" pitchFamily="34" charset="0"/>
                        </a:rPr>
                        <a:t>Шалан дээрх түвшний ялгаа,</a:t>
                      </a: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anose="020B0604020202020204" pitchFamily="34" charset="0"/>
                          <a:cs typeface="Arial" panose="020B0604020202020204" pitchFamily="34" charset="0"/>
                        </a:rPr>
                        <a:t>Халуун, хүйтэн, чийгтэй</a:t>
                      </a:r>
                      <a:r>
                        <a:rPr lang="mn-MN" sz="1800" b="0" baseline="0" dirty="0" smtClean="0">
                          <a:solidFill>
                            <a:schemeClr val="tx1"/>
                          </a:solidFill>
                          <a:effectLst/>
                          <a:latin typeface="Arial" panose="020B0604020202020204" pitchFamily="34" charset="0"/>
                          <a:cs typeface="Arial" panose="020B0604020202020204" pitchFamily="34" charset="0"/>
                        </a:rPr>
                        <a:t> байх,</a:t>
                      </a:r>
                      <a:endParaRPr lang="mn-MN" sz="1800" b="0" dirty="0" smtClean="0">
                        <a:solidFill>
                          <a:schemeClr val="tx1"/>
                        </a:solidFill>
                        <a:effectLst/>
                        <a:latin typeface="Arial" panose="020B0604020202020204" pitchFamily="34" charset="0"/>
                        <a:cs typeface="Arial" panose="020B0604020202020204" pitchFamily="34" charset="0"/>
                      </a:endParaRP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anose="020B0604020202020204" pitchFamily="34" charset="0"/>
                          <a:cs typeface="Arial" panose="020B0604020202020204" pitchFamily="34" charset="0"/>
                        </a:rPr>
                        <a:t>Салхи буюу бусад хүчтэй агаарын хөдөлгөөн,</a:t>
                      </a: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anose="020B0604020202020204" pitchFamily="34" charset="0"/>
                          <a:cs typeface="Arial" panose="020B0604020202020204" pitchFamily="34" charset="0"/>
                        </a:rPr>
                        <a:t>Гэрэлтүүлэг муу,</a:t>
                      </a: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anose="020B0604020202020204" pitchFamily="34" charset="0"/>
                          <a:cs typeface="Arial" panose="020B0604020202020204" pitchFamily="34" charset="0"/>
                        </a:rPr>
                        <a:t>Ажилтны</a:t>
                      </a:r>
                      <a:r>
                        <a:rPr lang="mn-MN" sz="1800" b="0" baseline="0" dirty="0" smtClean="0">
                          <a:solidFill>
                            <a:schemeClr val="tx1"/>
                          </a:solidFill>
                          <a:effectLst/>
                          <a:latin typeface="Arial" panose="020B0604020202020204" pitchFamily="34" charset="0"/>
                          <a:cs typeface="Arial" panose="020B0604020202020204" pitchFamily="34" charset="0"/>
                        </a:rPr>
                        <a:t> </a:t>
                      </a:r>
                      <a:r>
                        <a:rPr lang="mn-MN" sz="1800" b="0" dirty="0" smtClean="0">
                          <a:solidFill>
                            <a:schemeClr val="tx1"/>
                          </a:solidFill>
                          <a:effectLst/>
                          <a:latin typeface="Arial" panose="020B0604020202020204" pitchFamily="34" charset="0"/>
                          <a:cs typeface="Arial" panose="020B0604020202020204" pitchFamily="34" charset="0"/>
                        </a:rPr>
                        <a:t>хувийн хамгаалах хэрэгсэл,</a:t>
                      </a:r>
                      <a:r>
                        <a:rPr lang="mn-MN" sz="1800" b="0" baseline="0" dirty="0" smtClean="0">
                          <a:solidFill>
                            <a:schemeClr val="tx1"/>
                          </a:solidFill>
                          <a:effectLst/>
                          <a:latin typeface="Arial" panose="020B0604020202020204" pitchFamily="34" charset="0"/>
                          <a:cs typeface="Arial" panose="020B0604020202020204" pitchFamily="34" charset="0"/>
                        </a:rPr>
                        <a:t> х</a:t>
                      </a:r>
                      <a:r>
                        <a:rPr lang="mn-MN" sz="1800" b="0" dirty="0" smtClean="0">
                          <a:solidFill>
                            <a:schemeClr val="tx1"/>
                          </a:solidFill>
                          <a:effectLst/>
                          <a:latin typeface="Arial" panose="020B0604020202020204" pitchFamily="34" charset="0"/>
                          <a:cs typeface="Arial" panose="020B0604020202020204" pitchFamily="34" charset="0"/>
                        </a:rPr>
                        <a:t>увцас өмссөн</a:t>
                      </a:r>
                      <a:r>
                        <a:rPr lang="mn-MN" sz="1800" b="0" baseline="0" dirty="0" smtClean="0">
                          <a:solidFill>
                            <a:schemeClr val="tx1"/>
                          </a:solidFill>
                          <a:effectLst/>
                          <a:latin typeface="Arial" panose="020B0604020202020204" pitchFamily="34" charset="0"/>
                          <a:cs typeface="Arial" panose="020B0604020202020204" pitchFamily="34" charset="0"/>
                        </a:rPr>
                        <a:t> үед үүсэх хөдөлгөөний </a:t>
                      </a:r>
                      <a:r>
                        <a:rPr lang="mn-MN" sz="1800" b="0" dirty="0" smtClean="0">
                          <a:solidFill>
                            <a:schemeClr val="tx1"/>
                          </a:solidFill>
                          <a:effectLst/>
                          <a:latin typeface="Arial" panose="020B0604020202020204" pitchFamily="34" charset="0"/>
                          <a:cs typeface="Arial" panose="020B0604020202020204" pitchFamily="34" charset="0"/>
                        </a:rPr>
                        <a:t>хязгаарлалт</a:t>
                      </a:r>
                    </a:p>
                    <a:p>
                      <a:pPr>
                        <a:lnSpc>
                          <a:spcPct val="115000"/>
                        </a:lnSpc>
                        <a:spcAft>
                          <a:spcPts val="0"/>
                        </a:spcAft>
                      </a:pPr>
                      <a:r>
                        <a:rPr lang="mn-MN" sz="1800" b="0" dirty="0" smtClean="0">
                          <a:solidFill>
                            <a:schemeClr val="tx1"/>
                          </a:solidFill>
                          <a:effectLst/>
                          <a:latin typeface="Arial" panose="020B0604020202020204" pitchFamily="34" charset="0"/>
                          <a:cs typeface="Arial" panose="020B0604020202020204" pitchFamily="34" charset="0"/>
                        </a:rPr>
                        <a:t>бий</a:t>
                      </a:r>
                      <a:r>
                        <a:rPr lang="mn-MN" sz="1800" b="0" baseline="0" dirty="0" smtClean="0">
                          <a:solidFill>
                            <a:schemeClr val="tx1"/>
                          </a:solidFill>
                          <a:effectLst/>
                          <a:latin typeface="Arial" panose="020B0604020202020204" pitchFamily="34" charset="0"/>
                          <a:cs typeface="Arial" panose="020B0604020202020204" pitchFamily="34" charset="0"/>
                        </a:rPr>
                        <a:t> юу</a:t>
                      </a:r>
                      <a:r>
                        <a:rPr lang="mn-MN" sz="1800" b="0" dirty="0" smtClean="0">
                          <a:solidFill>
                            <a:schemeClr val="tx1"/>
                          </a:solidFill>
                          <a:effectLst/>
                          <a:latin typeface="Arial" panose="020B0604020202020204" pitchFamily="34" charset="0"/>
                          <a:cs typeface="Arial" panose="020B0604020202020204" pitchFamily="34" charset="0"/>
                        </a:rPr>
                        <a:t>?</a:t>
                      </a:r>
                      <a:endParaRPr lang="tr-TR"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nSpc>
                          <a:spcPct val="115000"/>
                        </a:lnSpc>
                        <a:spcAft>
                          <a:spcPts val="0"/>
                        </a:spcAft>
                      </a:pPr>
                      <a:endParaRPr lang="tr-TR" sz="1800" b="1" dirty="0" smtClean="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mn-MN" sz="1800" b="1" dirty="0" smtClean="0">
                          <a:solidFill>
                            <a:schemeClr val="tx1"/>
                          </a:solidFill>
                          <a:effectLst/>
                          <a:latin typeface="Arial" panose="020B0604020202020204" pitchFamily="34" charset="0"/>
                          <a:cs typeface="Arial" panose="020B0604020202020204" pitchFamily="34" charset="0"/>
                        </a:rPr>
                        <a:t>Дараахь зохицуулалтыг хийж болох уу?</a:t>
                      </a:r>
                    </a:p>
                    <a:p>
                      <a:pPr>
                        <a:lnSpc>
                          <a:spcPct val="115000"/>
                        </a:lnSpc>
                        <a:spcAft>
                          <a:spcPts val="0"/>
                        </a:spcAft>
                      </a:pPr>
                      <a:endParaRPr lang="mn-MN" sz="1800" b="1" dirty="0" smtClean="0">
                        <a:solidFill>
                          <a:schemeClr val="tx1"/>
                        </a:solidFill>
                        <a:effectLst/>
                        <a:latin typeface="Arial" panose="020B0604020202020204" pitchFamily="34" charset="0"/>
                        <a:cs typeface="Arial" panose="020B0604020202020204" pitchFamily="34" charset="0"/>
                      </a:endParaRP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anose="020B0604020202020204" pitchFamily="34" charset="0"/>
                          <a:cs typeface="Arial" panose="020B0604020202020204" pitchFamily="34" charset="0"/>
                        </a:rPr>
                        <a:t>Хөдөлгөөн</a:t>
                      </a:r>
                      <a:r>
                        <a:rPr lang="mn-MN" sz="1800" b="0" baseline="0" dirty="0" smtClean="0">
                          <a:solidFill>
                            <a:schemeClr val="tx1"/>
                          </a:solidFill>
                          <a:effectLst/>
                          <a:latin typeface="Arial" panose="020B0604020202020204" pitchFamily="34" charset="0"/>
                          <a:cs typeface="Arial" panose="020B0604020202020204" pitchFamily="34" charset="0"/>
                        </a:rPr>
                        <a:t> хийхэд учруулж байгаа</a:t>
                      </a:r>
                      <a:r>
                        <a:rPr lang="mn-MN" sz="1800" b="0" dirty="0" smtClean="0">
                          <a:solidFill>
                            <a:schemeClr val="tx1"/>
                          </a:solidFill>
                          <a:effectLst/>
                          <a:latin typeface="Arial" panose="020B0604020202020204" pitchFamily="34" charset="0"/>
                          <a:cs typeface="Arial" panose="020B0604020202020204" pitchFamily="34" charset="0"/>
                        </a:rPr>
                        <a:t> саад бэрхшээлийг арилгах,</a:t>
                      </a: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anose="020B0604020202020204" pitchFamily="34" charset="0"/>
                          <a:cs typeface="Arial" panose="020B0604020202020204" pitchFamily="34" charset="0"/>
                        </a:rPr>
                        <a:t>Илүү сайн газар шал</a:t>
                      </a:r>
                      <a:r>
                        <a:rPr lang="mn-MN" sz="1800" b="0" baseline="0" dirty="0" smtClean="0">
                          <a:solidFill>
                            <a:schemeClr val="tx1"/>
                          </a:solidFill>
                          <a:effectLst/>
                          <a:latin typeface="Arial" panose="020B0604020202020204" pitchFamily="34" charset="0"/>
                          <a:cs typeface="Arial" panose="020B0604020202020204" pitchFamily="34" charset="0"/>
                        </a:rPr>
                        <a:t> дэвсэх</a:t>
                      </a:r>
                      <a:r>
                        <a:rPr lang="mn-MN" sz="1800" b="0" dirty="0" smtClean="0">
                          <a:solidFill>
                            <a:schemeClr val="tx1"/>
                          </a:solidFill>
                          <a:effectLst/>
                          <a:latin typeface="Arial" panose="020B0604020202020204" pitchFamily="34" charset="0"/>
                          <a:cs typeface="Arial" panose="020B0604020202020204" pitchFamily="34" charset="0"/>
                        </a:rPr>
                        <a:t>,</a:t>
                      </a: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anose="020B0604020202020204" pitchFamily="34" charset="0"/>
                          <a:cs typeface="Arial" panose="020B0604020202020204" pitchFamily="34" charset="0"/>
                        </a:rPr>
                        <a:t>Түвшний зөрүү ба эгц налуу гадаргууг</a:t>
                      </a:r>
                      <a:r>
                        <a:rPr lang="mn-MN" sz="1800" b="0" baseline="0" dirty="0" smtClean="0">
                          <a:solidFill>
                            <a:schemeClr val="tx1"/>
                          </a:solidFill>
                          <a:effectLst/>
                          <a:latin typeface="Arial" panose="020B0604020202020204" pitchFamily="34" charset="0"/>
                          <a:cs typeface="Arial" panose="020B0604020202020204" pitchFamily="34" charset="0"/>
                        </a:rPr>
                        <a:t> арилгах,</a:t>
                      </a:r>
                      <a:endParaRPr lang="mn-MN" sz="1800" b="0" dirty="0" smtClean="0">
                        <a:solidFill>
                          <a:schemeClr val="tx1"/>
                        </a:solidFill>
                        <a:effectLst/>
                        <a:latin typeface="Arial" panose="020B0604020202020204" pitchFamily="34" charset="0"/>
                        <a:cs typeface="Arial" panose="020B0604020202020204" pitchFamily="34" charset="0"/>
                      </a:endParaRP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anose="020B0604020202020204" pitchFamily="34" charset="0"/>
                          <a:cs typeface="Arial" panose="020B0604020202020204" pitchFamily="34" charset="0"/>
                        </a:rPr>
                        <a:t>Хэт их хүйтэрч, халахаас сэргийлэх,</a:t>
                      </a: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anose="020B0604020202020204" pitchFamily="34" charset="0"/>
                          <a:cs typeface="Arial" panose="020B0604020202020204" pitchFamily="34" charset="0"/>
                        </a:rPr>
                        <a:t>Гэрэлтүүлгийг сайжруулах</a:t>
                      </a: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anose="020B0604020202020204" pitchFamily="34" charset="0"/>
                          <a:cs typeface="Arial" panose="020B0604020202020204" pitchFamily="34" charset="0"/>
                        </a:rPr>
                        <a:t>Ажилчдын хувцас, гутал нь ажилд тохирсон эсэхийг</a:t>
                      </a:r>
                      <a:r>
                        <a:rPr lang="mn-MN" sz="1800" b="0" baseline="0" dirty="0" smtClean="0">
                          <a:solidFill>
                            <a:schemeClr val="tx1"/>
                          </a:solidFill>
                          <a:effectLst/>
                          <a:latin typeface="Arial" panose="020B0604020202020204" pitchFamily="34" charset="0"/>
                          <a:cs typeface="Arial" panose="020B0604020202020204" pitchFamily="34" charset="0"/>
                        </a:rPr>
                        <a:t> баталгаажуулах.</a:t>
                      </a:r>
                      <a:endParaRPr lang="tr-TR"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xmlns="" val="2107243948"/>
                  </a:ext>
                </a:extLst>
              </a:tr>
            </a:tbl>
          </a:graphicData>
        </a:graphic>
      </p:graphicFrame>
      <p:sp>
        <p:nvSpPr>
          <p:cNvPr id="4" name="Unvan 3"/>
          <p:cNvSpPr>
            <a:spLocks noGrp="1"/>
          </p:cNvSpPr>
          <p:nvPr>
            <p:ph type="title"/>
          </p:nvPr>
        </p:nvSpPr>
        <p:spPr/>
        <p:txBody>
          <a:bodyPr/>
          <a:lstStyle/>
          <a:p>
            <a:r>
              <a:rPr lang="mn-MN" b="0" dirty="0">
                <a:latin typeface="Arial" panose="020B0604020202020204" pitchFamily="34" charset="0"/>
                <a:cs typeface="Arial" panose="020B0604020202020204" pitchFamily="34" charset="0"/>
              </a:rPr>
              <a:t>Эрсдэлийг үнэлэх</a:t>
            </a:r>
            <a:endParaRPr lang="tr-TR" dirty="0">
              <a:latin typeface="Arial" panose="020B0604020202020204" pitchFamily="34" charset="0"/>
              <a:cs typeface="Arial" panose="020B0604020202020204" pitchFamily="34" charset="0"/>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6933" y="5729856"/>
            <a:ext cx="2583815" cy="1613535"/>
          </a:xfrm>
          <a:prstGeom prst="rect">
            <a:avLst/>
          </a:prstGeom>
          <a:noFill/>
          <a:ln>
            <a:noFill/>
          </a:ln>
        </p:spPr>
      </p:pic>
    </p:spTree>
    <p:extLst>
      <p:ext uri="{BB962C8B-B14F-4D97-AF65-F5344CB8AC3E}">
        <p14:creationId xmlns:p14="http://schemas.microsoft.com/office/powerpoint/2010/main" val="163688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18/28</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079197425"/>
              </p:ext>
            </p:extLst>
          </p:nvPr>
        </p:nvGraphicFramePr>
        <p:xfrm>
          <a:off x="322333" y="1722121"/>
          <a:ext cx="8318747" cy="4997066"/>
        </p:xfrm>
        <a:graphic>
          <a:graphicData uri="http://schemas.openxmlformats.org/drawingml/2006/table">
            <a:tbl>
              <a:tblPr firstRow="1" firstCol="1" bandRow="1">
                <a:tableStyleId>{5C22544A-7EE6-4342-B048-85BDC9FD1C3A}</a:tableStyleId>
              </a:tblPr>
              <a:tblGrid>
                <a:gridCol w="4110031">
                  <a:extLst>
                    <a:ext uri="{9D8B030D-6E8A-4147-A177-3AD203B41FA5}">
                      <a16:colId xmlns:a16="http://schemas.microsoft.com/office/drawing/2014/main" xmlns="" val="612753171"/>
                    </a:ext>
                  </a:extLst>
                </a:gridCol>
                <a:gridCol w="4208716">
                  <a:extLst>
                    <a:ext uri="{9D8B030D-6E8A-4147-A177-3AD203B41FA5}">
                      <a16:colId xmlns:a16="http://schemas.microsoft.com/office/drawing/2014/main" xmlns="" val="2708918919"/>
                    </a:ext>
                  </a:extLst>
                </a:gridCol>
              </a:tblGrid>
              <a:tr h="4997066">
                <a:tc>
                  <a:txBody>
                    <a:bodyPr/>
                    <a:lstStyle/>
                    <a:p>
                      <a:pPr>
                        <a:lnSpc>
                          <a:spcPct val="115000"/>
                        </a:lnSpc>
                        <a:spcAft>
                          <a:spcPts val="0"/>
                        </a:spcAft>
                      </a:pPr>
                      <a:r>
                        <a:rPr lang="mn-MN" sz="1800" dirty="0" smtClean="0">
                          <a:solidFill>
                            <a:schemeClr val="tx1"/>
                          </a:solidFill>
                          <a:effectLst/>
                          <a:latin typeface="Arial" panose="020B0604020202020204" pitchFamily="34" charset="0"/>
                          <a:cs typeface="Arial" panose="020B0604020202020204" pitchFamily="34" charset="0"/>
                        </a:rPr>
                        <a:t>Хувь хүний ​​чадавхитай</a:t>
                      </a:r>
                      <a:r>
                        <a:rPr lang="mn-MN" sz="1800" baseline="0" dirty="0" smtClean="0">
                          <a:solidFill>
                            <a:schemeClr val="tx1"/>
                          </a:solidFill>
                          <a:effectLst/>
                          <a:latin typeface="Arial" panose="020B0604020202020204" pitchFamily="34" charset="0"/>
                          <a:cs typeface="Arial" panose="020B0604020202020204" pitchFamily="34" charset="0"/>
                        </a:rPr>
                        <a:t> холбоотой:</a:t>
                      </a:r>
                      <a:r>
                        <a:rPr lang="tr-TR" sz="1800" dirty="0">
                          <a:solidFill>
                            <a:schemeClr val="tx1"/>
                          </a:solidFill>
                          <a:effectLst/>
                          <a:latin typeface="Arial" panose="020B0604020202020204" pitchFamily="34" charset="0"/>
                          <a:cs typeface="Arial" panose="020B0604020202020204" pitchFamily="34" charset="0"/>
                        </a:rPr>
                        <a:t> </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Тухайн</a:t>
                      </a:r>
                      <a:r>
                        <a:rPr lang="mn-MN" sz="1800" b="0" baseline="0" dirty="0" smtClean="0">
                          <a:solidFill>
                            <a:schemeClr val="tx1"/>
                          </a:solidFill>
                          <a:effectLst/>
                          <a:latin typeface="Arial" panose="020B0604020202020204" pitchFamily="34" charset="0"/>
                          <a:cs typeface="Arial" panose="020B0604020202020204" pitchFamily="34" charset="0"/>
                        </a:rPr>
                        <a:t> ажил </a:t>
                      </a:r>
                      <a:r>
                        <a:rPr lang="mn-MN" sz="1800" b="0" dirty="0" smtClean="0">
                          <a:solidFill>
                            <a:schemeClr val="tx1"/>
                          </a:solidFill>
                          <a:effectLst/>
                          <a:latin typeface="Arial" panose="020B0604020202020204" pitchFamily="34" charset="0"/>
                          <a:cs typeface="Arial" panose="020B0604020202020204" pitchFamily="34" charset="0"/>
                        </a:rPr>
                        <a:t>хүний биеийн хүч чадал, ур чадвараас илүүг шаардагддаг уу?</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Эрүүл мэндийн асуудалтай, бие махбодийн бэрхшээлтэй хүмүүс хийхэд аюултай</a:t>
                      </a:r>
                      <a:r>
                        <a:rPr lang="mn-MN" sz="1800" b="0" baseline="0" dirty="0" smtClean="0">
                          <a:solidFill>
                            <a:schemeClr val="tx1"/>
                          </a:solidFill>
                          <a:effectLst/>
                          <a:latin typeface="Arial" panose="020B0604020202020204" pitchFamily="34" charset="0"/>
                          <a:cs typeface="Arial" panose="020B0604020202020204" pitchFamily="34" charset="0"/>
                        </a:rPr>
                        <a:t> юу</a:t>
                      </a:r>
                      <a:r>
                        <a:rPr lang="mn-MN" sz="1800" b="0" dirty="0" smtClean="0">
                          <a:solidFill>
                            <a:schemeClr val="tx1"/>
                          </a:solidFill>
                          <a:effectLst/>
                          <a:latin typeface="Arial" panose="020B0604020202020204" pitchFamily="34" charset="0"/>
                          <a:cs typeface="Arial" panose="020B0604020202020204" pitchFamily="34" charset="0"/>
                        </a:rPr>
                        <a:t>?</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Жирэмсэн эмэгтэй</a:t>
                      </a:r>
                      <a:r>
                        <a:rPr lang="mn-MN" sz="1800" b="0" baseline="0" dirty="0" smtClean="0">
                          <a:solidFill>
                            <a:schemeClr val="tx1"/>
                          </a:solidFill>
                          <a:effectLst/>
                          <a:latin typeface="Arial" panose="020B0604020202020204" pitchFamily="34" charset="0"/>
                          <a:cs typeface="Arial" panose="020B0604020202020204" pitchFamily="34" charset="0"/>
                        </a:rPr>
                        <a:t> хийхэд аюултай юу?</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Тухайн</a:t>
                      </a:r>
                      <a:r>
                        <a:rPr lang="mn-MN" sz="1800" b="0" baseline="0" dirty="0" smtClean="0">
                          <a:solidFill>
                            <a:schemeClr val="tx1"/>
                          </a:solidFill>
                          <a:effectLst/>
                          <a:latin typeface="Arial" panose="020B0604020202020204" pitchFamily="34" charset="0"/>
                          <a:cs typeface="Arial" panose="020B0604020202020204" pitchFamily="34" charset="0"/>
                        </a:rPr>
                        <a:t> ажлыг хийхэд ажилтан</a:t>
                      </a:r>
                      <a:r>
                        <a:rPr lang="mn-MN" sz="1800" b="0" dirty="0" smtClean="0">
                          <a:solidFill>
                            <a:schemeClr val="tx1"/>
                          </a:solidFill>
                          <a:effectLst/>
                          <a:latin typeface="Arial" panose="020B0604020202020204" pitchFamily="34" charset="0"/>
                          <a:cs typeface="Arial" panose="020B0604020202020204" pitchFamily="34" charset="0"/>
                        </a:rPr>
                        <a:t> тусгай мэдлэг, сургалтад</a:t>
                      </a:r>
                      <a:r>
                        <a:rPr lang="mn-MN" sz="1800" b="0" baseline="0" dirty="0" smtClean="0">
                          <a:solidFill>
                            <a:schemeClr val="tx1"/>
                          </a:solidFill>
                          <a:effectLst/>
                          <a:latin typeface="Arial" panose="020B0604020202020204" pitchFamily="34" charset="0"/>
                          <a:cs typeface="Arial" panose="020B0604020202020204" pitchFamily="34" charset="0"/>
                        </a:rPr>
                        <a:t> хамрагдсан байх </a:t>
                      </a:r>
                      <a:r>
                        <a:rPr lang="mn-MN" sz="1800" b="0" dirty="0" smtClean="0">
                          <a:solidFill>
                            <a:schemeClr val="tx1"/>
                          </a:solidFill>
                          <a:effectLst/>
                          <a:latin typeface="Arial" panose="020B0604020202020204" pitchFamily="34" charset="0"/>
                          <a:cs typeface="Arial" panose="020B0604020202020204" pitchFamily="34" charset="0"/>
                        </a:rPr>
                        <a:t> шаардлагатай</a:t>
                      </a:r>
                      <a:r>
                        <a:rPr lang="mn-MN" sz="1800" b="0" baseline="0" dirty="0" smtClean="0">
                          <a:solidFill>
                            <a:schemeClr val="tx1"/>
                          </a:solidFill>
                          <a:effectLst/>
                          <a:latin typeface="Arial" panose="020B0604020202020204" pitchFamily="34" charset="0"/>
                          <a:cs typeface="Arial" panose="020B0604020202020204" pitchFamily="34" charset="0"/>
                        </a:rPr>
                        <a:t> юу</a:t>
                      </a:r>
                      <a:r>
                        <a:rPr lang="mn-MN" sz="1800" b="0" dirty="0" smtClean="0">
                          <a:solidFill>
                            <a:schemeClr val="tx1"/>
                          </a:solidFill>
                          <a:effectLst/>
                          <a:latin typeface="Arial" panose="020B0604020202020204" pitchFamily="34" charset="0"/>
                          <a:cs typeface="Arial" panose="020B0604020202020204" pitchFamily="34" charset="0"/>
                        </a:rPr>
                        <a:t>?</a:t>
                      </a:r>
                      <a:endParaRPr lang="tr-TR"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nSpc>
                          <a:spcPct val="115000"/>
                        </a:lnSpc>
                        <a:spcAft>
                          <a:spcPts val="0"/>
                        </a:spcAft>
                      </a:pPr>
                      <a:r>
                        <a:rPr lang="mn-MN" sz="1800" dirty="0" smtClean="0">
                          <a:solidFill>
                            <a:schemeClr val="tx1"/>
                          </a:solidFill>
                          <a:effectLst/>
                          <a:latin typeface="Arial" panose="020B0604020202020204" pitchFamily="34" charset="0"/>
                          <a:cs typeface="Arial" panose="020B0604020202020204" pitchFamily="34" charset="0"/>
                        </a:rPr>
                        <a:t>Дараахь зохицуулалтыг хийж болох уу?</a:t>
                      </a:r>
                      <a:r>
                        <a:rPr lang="tr-TR" sz="1800" dirty="0">
                          <a:solidFill>
                            <a:schemeClr val="tx1"/>
                          </a:solidFill>
                          <a:effectLst/>
                          <a:latin typeface="Arial" panose="020B0604020202020204" pitchFamily="34" charset="0"/>
                          <a:cs typeface="Arial" panose="020B0604020202020204" pitchFamily="34" charset="0"/>
                        </a:rPr>
                        <a:t> </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Эрүүл мэндийн асуудалтай, хөгжлийн бэрхшээлтэй хүмүүсийн ажлын байрны үүргийг илүү нарийвчлан тогтоох,</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Жирэмсэн</a:t>
                      </a:r>
                      <a:r>
                        <a:rPr lang="mn-MN" sz="1800" b="0" baseline="0" dirty="0" smtClean="0">
                          <a:solidFill>
                            <a:schemeClr val="tx1"/>
                          </a:solidFill>
                          <a:effectLst/>
                          <a:latin typeface="Arial" panose="020B0604020202020204" pitchFamily="34" charset="0"/>
                          <a:cs typeface="Arial" panose="020B0604020202020204" pitchFamily="34" charset="0"/>
                        </a:rPr>
                        <a:t> ажилтанд анхаарал хандуулах,</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Ажилчдад ойр, ойрхон тохиолддог нөхцөл байдлын талаар дэлгэрэнгүй мэдээлэл өгөх,</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Илүү их сургалт оруулах,</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Ажлын байран дахь эмчийн зөвлөгөө олгох.</a:t>
                      </a:r>
                      <a:endParaRPr lang="tr-TR"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xmlns="" val="3665222537"/>
                  </a:ext>
                </a:extLst>
              </a:tr>
            </a:tbl>
          </a:graphicData>
        </a:graphic>
      </p:graphicFrame>
      <p:sp>
        <p:nvSpPr>
          <p:cNvPr id="4" name="Unvan 3"/>
          <p:cNvSpPr>
            <a:spLocks noGrp="1"/>
          </p:cNvSpPr>
          <p:nvPr>
            <p:ph type="title"/>
          </p:nvPr>
        </p:nvSpPr>
        <p:spPr/>
        <p:txBody>
          <a:bodyPr/>
          <a:lstStyle/>
          <a:p>
            <a:r>
              <a:rPr lang="mn-MN" b="0" dirty="0">
                <a:latin typeface="Arial" panose="020B0604020202020204" pitchFamily="34" charset="0"/>
                <a:cs typeface="Arial" panose="020B0604020202020204" pitchFamily="34" charset="0"/>
              </a:rPr>
              <a:t>Эрсдэлийг үнэлэх</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4132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19/28</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254681299"/>
              </p:ext>
            </p:extLst>
          </p:nvPr>
        </p:nvGraphicFramePr>
        <p:xfrm>
          <a:off x="577289" y="1424989"/>
          <a:ext cx="8455907" cy="4756807"/>
        </p:xfrm>
        <a:graphic>
          <a:graphicData uri="http://schemas.openxmlformats.org/drawingml/2006/table">
            <a:tbl>
              <a:tblPr firstRow="1" firstCol="1" bandRow="1">
                <a:tableStyleId>{5C22544A-7EE6-4342-B048-85BDC9FD1C3A}</a:tableStyleId>
              </a:tblPr>
              <a:tblGrid>
                <a:gridCol w="4177798">
                  <a:extLst>
                    <a:ext uri="{9D8B030D-6E8A-4147-A177-3AD203B41FA5}">
                      <a16:colId xmlns:a16="http://schemas.microsoft.com/office/drawing/2014/main" xmlns="" val="2491457431"/>
                    </a:ext>
                  </a:extLst>
                </a:gridCol>
                <a:gridCol w="4278109">
                  <a:extLst>
                    <a:ext uri="{9D8B030D-6E8A-4147-A177-3AD203B41FA5}">
                      <a16:colId xmlns:a16="http://schemas.microsoft.com/office/drawing/2014/main" xmlns="" val="3151501979"/>
                    </a:ext>
                  </a:extLst>
                </a:gridCol>
              </a:tblGrid>
              <a:tr h="4756807">
                <a:tc>
                  <a:txBody>
                    <a:bodyPr/>
                    <a:lstStyle/>
                    <a:p>
                      <a:pPr>
                        <a:lnSpc>
                          <a:spcPct val="115000"/>
                        </a:lnSpc>
                        <a:spcAft>
                          <a:spcPts val="0"/>
                        </a:spcAft>
                      </a:pPr>
                      <a:r>
                        <a:rPr lang="mn-MN" sz="1800" dirty="0" smtClean="0">
                          <a:solidFill>
                            <a:schemeClr val="tx1"/>
                          </a:solidFill>
                          <a:effectLst/>
                          <a:latin typeface="Arial" panose="020B0604020202020204" pitchFamily="34" charset="0"/>
                          <a:cs typeface="Arial" panose="020B0604020202020204" pitchFamily="34" charset="0"/>
                        </a:rPr>
                        <a:t>Тээвэрлэхэд</a:t>
                      </a:r>
                      <a:r>
                        <a:rPr lang="mn-MN" sz="1800" baseline="0" dirty="0" smtClean="0">
                          <a:solidFill>
                            <a:schemeClr val="tx1"/>
                          </a:solidFill>
                          <a:effectLst/>
                          <a:latin typeface="Arial" panose="020B0604020202020204" pitchFamily="34" charset="0"/>
                          <a:cs typeface="Arial" panose="020B0604020202020204" pitchFamily="34" charset="0"/>
                        </a:rPr>
                        <a:t> т</a:t>
                      </a:r>
                      <a:r>
                        <a:rPr lang="mn-MN" sz="1800" dirty="0" smtClean="0">
                          <a:solidFill>
                            <a:schemeClr val="tx1"/>
                          </a:solidFill>
                          <a:effectLst/>
                          <a:latin typeface="Arial" panose="020B0604020202020204" pitchFamily="34" charset="0"/>
                          <a:cs typeface="Arial" panose="020B0604020202020204" pitchFamily="34" charset="0"/>
                        </a:rPr>
                        <a:t>услах</a:t>
                      </a:r>
                      <a:r>
                        <a:rPr lang="mn-MN" sz="1800" baseline="0" dirty="0" smtClean="0">
                          <a:solidFill>
                            <a:schemeClr val="tx1"/>
                          </a:solidFill>
                          <a:effectLst/>
                          <a:latin typeface="Arial" panose="020B0604020202020204" pitchFamily="34" charset="0"/>
                          <a:cs typeface="Arial" panose="020B0604020202020204" pitchFamily="34" charset="0"/>
                        </a:rPr>
                        <a:t> </a:t>
                      </a:r>
                      <a:r>
                        <a:rPr lang="mn-MN" sz="1800" dirty="0" smtClean="0">
                          <a:solidFill>
                            <a:schemeClr val="tx1"/>
                          </a:solidFill>
                          <a:effectLst/>
                          <a:latin typeface="Arial" panose="020B0604020202020204" pitchFamily="34" charset="0"/>
                          <a:cs typeface="Arial" panose="020B0604020202020204" pitchFamily="34" charset="0"/>
                        </a:rPr>
                        <a:t>төхөөрөмж:</a:t>
                      </a:r>
                      <a:r>
                        <a:rPr lang="tr-TR" sz="1800" dirty="0">
                          <a:solidFill>
                            <a:schemeClr val="tx1"/>
                          </a:solidFill>
                          <a:effectLst/>
                          <a:latin typeface="Arial" panose="020B0604020202020204" pitchFamily="34" charset="0"/>
                          <a:cs typeface="Arial" panose="020B0604020202020204" pitchFamily="34" charset="0"/>
                        </a:rPr>
                        <a:t> </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Тухайн хэрэгсэл ажилд тохирох уу?</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Хамгаалалттай</a:t>
                      </a:r>
                      <a:r>
                        <a:rPr lang="mn-MN" sz="1800" b="0" baseline="0" dirty="0" smtClean="0">
                          <a:solidFill>
                            <a:schemeClr val="tx1"/>
                          </a:solidFill>
                          <a:effectLst/>
                          <a:latin typeface="Arial" panose="020B0604020202020204" pitchFamily="34" charset="0"/>
                          <a:cs typeface="Arial" panose="020B0604020202020204" pitchFamily="34" charset="0"/>
                        </a:rPr>
                        <a:t> </a:t>
                      </a:r>
                      <a:r>
                        <a:rPr lang="mn-MN" sz="1800" b="0" dirty="0" smtClean="0">
                          <a:solidFill>
                            <a:schemeClr val="tx1"/>
                          </a:solidFill>
                          <a:effectLst/>
                          <a:latin typeface="Arial" panose="020B0604020202020204" pitchFamily="34" charset="0"/>
                          <a:cs typeface="Arial" panose="020B0604020202020204" pitchFamily="34" charset="0"/>
                        </a:rPr>
                        <a:t>юу?</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Хэрэгслийн дугуй ажлын</a:t>
                      </a:r>
                      <a:r>
                        <a:rPr lang="mn-MN" sz="1800" b="0" baseline="0" dirty="0" smtClean="0">
                          <a:solidFill>
                            <a:schemeClr val="tx1"/>
                          </a:solidFill>
                          <a:effectLst/>
                          <a:latin typeface="Arial" panose="020B0604020202020204" pitchFamily="34" charset="0"/>
                          <a:cs typeface="Arial" panose="020B0604020202020204" pitchFamily="34" charset="0"/>
                        </a:rPr>
                        <a:t> байрны </a:t>
                      </a:r>
                      <a:r>
                        <a:rPr lang="mn-MN" sz="1800" b="0" dirty="0" smtClean="0">
                          <a:solidFill>
                            <a:schemeClr val="tx1"/>
                          </a:solidFill>
                          <a:effectLst/>
                          <a:latin typeface="Arial" panose="020B0604020202020204" pitchFamily="34" charset="0"/>
                          <a:cs typeface="Arial" panose="020B0604020202020204" pitchFamily="34" charset="0"/>
                        </a:rPr>
                        <a:t>шалан дээр явахад тохиромжтой юу?</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Дугуй чөлөөтэй хөдөлж чадах уу?</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Бариул нь бат бөх</a:t>
                      </a:r>
                      <a:r>
                        <a:rPr lang="mn-MN" sz="1800" b="0" baseline="0" dirty="0" smtClean="0">
                          <a:solidFill>
                            <a:schemeClr val="tx1"/>
                          </a:solidFill>
                          <a:effectLst/>
                          <a:latin typeface="Arial" panose="020B0604020202020204" pitchFamily="34" charset="0"/>
                          <a:cs typeface="Arial" panose="020B0604020202020204" pitchFamily="34" charset="0"/>
                        </a:rPr>
                        <a:t> уу</a:t>
                      </a:r>
                      <a:r>
                        <a:rPr lang="mn-MN" sz="1800" b="0" dirty="0" smtClean="0">
                          <a:solidFill>
                            <a:schemeClr val="tx1"/>
                          </a:solidFill>
                          <a:effectLst/>
                          <a:latin typeface="Arial" panose="020B0604020202020204" pitchFamily="34" charset="0"/>
                          <a:cs typeface="Arial" panose="020B0604020202020204" pitchFamily="34" charset="0"/>
                        </a:rPr>
                        <a:t>?</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Тоормосны систем байдаг уу, бүрэн</a:t>
                      </a:r>
                      <a:r>
                        <a:rPr lang="mn-MN" sz="1800" b="0" baseline="0" dirty="0" smtClean="0">
                          <a:solidFill>
                            <a:schemeClr val="tx1"/>
                          </a:solidFill>
                          <a:effectLst/>
                          <a:latin typeface="Arial" panose="020B0604020202020204" pitchFamily="34" charset="0"/>
                          <a:cs typeface="Arial" panose="020B0604020202020204" pitchFamily="34" charset="0"/>
                        </a:rPr>
                        <a:t> ажилладаг эсэх</a:t>
                      </a:r>
                      <a:r>
                        <a:rPr lang="mn-MN" sz="1800" b="0" dirty="0" smtClean="0">
                          <a:solidFill>
                            <a:schemeClr val="tx1"/>
                          </a:solidFill>
                          <a:effectLst/>
                          <a:latin typeface="Arial" panose="020B0604020202020204" pitchFamily="34" charset="0"/>
                          <a:cs typeface="Arial" panose="020B0604020202020204" pitchFamily="34" charset="0"/>
                        </a:rPr>
                        <a:t>?</a:t>
                      </a:r>
                      <a:endParaRPr lang="tr-TR"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nSpc>
                          <a:spcPct val="115000"/>
                        </a:lnSpc>
                        <a:spcAft>
                          <a:spcPts val="0"/>
                        </a:spcAft>
                      </a:pPr>
                      <a:r>
                        <a:rPr lang="mn-MN" sz="1800" dirty="0" smtClean="0">
                          <a:solidFill>
                            <a:schemeClr val="tx1"/>
                          </a:solidFill>
                          <a:effectLst/>
                          <a:latin typeface="Arial" panose="020B0604020202020204" pitchFamily="34" charset="0"/>
                          <a:cs typeface="Arial" panose="020B0604020202020204" pitchFamily="34" charset="0"/>
                        </a:rPr>
                        <a:t>Дараахь зохицуулалтыг хийж болох уу?</a:t>
                      </a:r>
                      <a:endParaRPr lang="mn-MN" sz="1800" b="0" dirty="0" smtClean="0">
                        <a:solidFill>
                          <a:schemeClr val="tx1"/>
                        </a:solidFill>
                        <a:effectLst/>
                        <a:latin typeface="Arial" panose="020B0604020202020204" pitchFamily="34" charset="0"/>
                        <a:cs typeface="Arial" panose="020B0604020202020204" pitchFamily="34" charset="0"/>
                      </a:endParaRP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anose="020B0604020202020204" pitchFamily="34" charset="0"/>
                          <a:cs typeface="Arial" panose="020B0604020202020204" pitchFamily="34" charset="0"/>
                        </a:rPr>
                        <a:t>Ажлын хурдыг тохируулах,</a:t>
                      </a: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anose="020B0604020202020204" pitchFamily="34" charset="0"/>
                          <a:cs typeface="Arial" panose="020B0604020202020204" pitchFamily="34" charset="0"/>
                        </a:rPr>
                        <a:t>Энэхүү ажлыг гүйцэтгэхэд илүү тохиромжтой тоног төхөөрөмжөөр хангах,</a:t>
                      </a: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anose="020B0604020202020204" pitchFamily="34" charset="0"/>
                          <a:cs typeface="Arial" panose="020B0604020202020204" pitchFamily="34" charset="0"/>
                        </a:rPr>
                        <a:t>Урьдчилан сэргийлж</a:t>
                      </a:r>
                      <a:r>
                        <a:rPr lang="mn-MN" sz="1800" b="0" baseline="0" dirty="0" smtClean="0">
                          <a:solidFill>
                            <a:schemeClr val="tx1"/>
                          </a:solidFill>
                          <a:effectLst/>
                          <a:latin typeface="Arial" panose="020B0604020202020204" pitchFamily="34" charset="0"/>
                          <a:cs typeface="Arial" panose="020B0604020202020204" pitchFamily="34" charset="0"/>
                        </a:rPr>
                        <a:t> засварлах, </a:t>
                      </a: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anose="020B0604020202020204" pitchFamily="34" charset="0"/>
                          <a:cs typeface="Arial" panose="020B0604020202020204" pitchFamily="34" charset="0"/>
                        </a:rPr>
                        <a:t>Төхөөрөмжийг хялбархан хөдөлгөх</a:t>
                      </a:r>
                      <a:r>
                        <a:rPr lang="mn-MN" sz="1800" b="0" baseline="0" dirty="0" smtClean="0">
                          <a:solidFill>
                            <a:schemeClr val="tx1"/>
                          </a:solidFill>
                          <a:effectLst/>
                          <a:latin typeface="Arial" panose="020B0604020202020204" pitchFamily="34" charset="0"/>
                          <a:cs typeface="Arial" panose="020B0604020202020204" pitchFamily="34" charset="0"/>
                        </a:rPr>
                        <a:t> зорилгоор</a:t>
                      </a:r>
                      <a:r>
                        <a:rPr lang="mn-MN" sz="1800" b="0" dirty="0" smtClean="0">
                          <a:solidFill>
                            <a:schemeClr val="tx1"/>
                          </a:solidFill>
                          <a:effectLst/>
                          <a:latin typeface="Arial" panose="020B0604020202020204" pitchFamily="34" charset="0"/>
                          <a:cs typeface="Arial" panose="020B0604020202020204" pitchFamily="34" charset="0"/>
                        </a:rPr>
                        <a:t> дугуй, эсвэл газрын</a:t>
                      </a:r>
                      <a:r>
                        <a:rPr lang="mn-MN" sz="1800" b="0" baseline="0" dirty="0" smtClean="0">
                          <a:solidFill>
                            <a:schemeClr val="tx1"/>
                          </a:solidFill>
                          <a:effectLst/>
                          <a:latin typeface="Arial" panose="020B0604020202020204" pitchFamily="34" charset="0"/>
                          <a:cs typeface="Arial" panose="020B0604020202020204" pitchFamily="34" charset="0"/>
                        </a:rPr>
                        <a:t> гадаргууг</a:t>
                      </a:r>
                      <a:r>
                        <a:rPr lang="mn-MN" sz="1800" b="0" dirty="0" smtClean="0">
                          <a:solidFill>
                            <a:schemeClr val="tx1"/>
                          </a:solidFill>
                          <a:effectLst/>
                          <a:latin typeface="Arial" panose="020B0604020202020204" pitchFamily="34" charset="0"/>
                          <a:cs typeface="Arial" panose="020B0604020202020204" pitchFamily="34" charset="0"/>
                        </a:rPr>
                        <a:t> өөрчлөх,</a:t>
                      </a:r>
                    </a:p>
                    <a:p>
                      <a:pPr marL="285750" indent="-285750">
                        <a:lnSpc>
                          <a:spcPct val="115000"/>
                        </a:lnSpc>
                        <a:spcAft>
                          <a:spcPts val="0"/>
                        </a:spcAft>
                        <a:buFont typeface="Arial" panose="020B0604020202020204" pitchFamily="34" charset="0"/>
                        <a:buChar char="•"/>
                      </a:pPr>
                      <a:r>
                        <a:rPr lang="mn-MN" sz="1800" b="0" dirty="0" smtClean="0">
                          <a:solidFill>
                            <a:schemeClr val="tx1"/>
                          </a:solidFill>
                          <a:effectLst/>
                          <a:latin typeface="Arial" panose="020B0604020202020204" pitchFamily="34" charset="0"/>
                          <a:cs typeface="Arial" panose="020B0604020202020204" pitchFamily="34" charset="0"/>
                        </a:rPr>
                        <a:t>Ашиглахад</a:t>
                      </a:r>
                      <a:r>
                        <a:rPr lang="mn-MN" sz="1800" b="0" baseline="0" dirty="0" smtClean="0">
                          <a:solidFill>
                            <a:schemeClr val="tx1"/>
                          </a:solidFill>
                          <a:effectLst/>
                          <a:latin typeface="Arial" panose="020B0604020202020204" pitchFamily="34" charset="0"/>
                          <a:cs typeface="Arial" panose="020B0604020202020204" pitchFamily="34" charset="0"/>
                        </a:rPr>
                        <a:t> илүү амар </a:t>
                      </a:r>
                      <a:r>
                        <a:rPr lang="mn-MN" sz="1800" b="0" dirty="0" smtClean="0">
                          <a:solidFill>
                            <a:schemeClr val="tx1"/>
                          </a:solidFill>
                          <a:effectLst/>
                          <a:latin typeface="Arial" panose="020B0604020202020204" pitchFamily="34" charset="0"/>
                          <a:cs typeface="Arial" panose="020B0604020202020204" pitchFamily="34" charset="0"/>
                        </a:rPr>
                        <a:t>бариулыг</a:t>
                      </a:r>
                      <a:r>
                        <a:rPr lang="mn-MN" sz="1800" b="0" baseline="0" dirty="0" smtClean="0">
                          <a:solidFill>
                            <a:schemeClr val="tx1"/>
                          </a:solidFill>
                          <a:effectLst/>
                          <a:latin typeface="Arial" panose="020B0604020202020204" pitchFamily="34" charset="0"/>
                          <a:cs typeface="Arial" panose="020B0604020202020204" pitchFamily="34" charset="0"/>
                        </a:rPr>
                        <a:t> суурилуулах, </a:t>
                      </a:r>
                    </a:p>
                    <a:p>
                      <a:pPr marL="285750" indent="-285750">
                        <a:lnSpc>
                          <a:spcPct val="115000"/>
                        </a:lnSpc>
                        <a:spcAft>
                          <a:spcPts val="0"/>
                        </a:spcAft>
                        <a:buFont typeface="Arial" panose="020B0604020202020204" pitchFamily="34" charset="0"/>
                        <a:buChar char="•"/>
                      </a:pPr>
                      <a:r>
                        <a:rPr lang="mn-MN" sz="1800" b="0" baseline="0" dirty="0" smtClean="0">
                          <a:solidFill>
                            <a:schemeClr val="tx1"/>
                          </a:solidFill>
                          <a:effectLst/>
                          <a:latin typeface="Arial" panose="020B0604020202020204" pitchFamily="34" charset="0"/>
                          <a:cs typeface="Arial" panose="020B0604020202020204" pitchFamily="34" charset="0"/>
                        </a:rPr>
                        <a:t>Тоормосны системийг найдвартай байлгах.</a:t>
                      </a:r>
                    </a:p>
                  </a:txBody>
                  <a:tcPr marL="68580" marR="68580" marT="0" marB="0">
                    <a:noFill/>
                  </a:tcPr>
                </a:tc>
                <a:extLst>
                  <a:ext uri="{0D108BD9-81ED-4DB2-BD59-A6C34878D82A}">
                    <a16:rowId xmlns:a16="http://schemas.microsoft.com/office/drawing/2014/main" xmlns="" val="3332964858"/>
                  </a:ext>
                </a:extLst>
              </a:tr>
            </a:tbl>
          </a:graphicData>
        </a:graphic>
      </p:graphicFrame>
      <p:sp>
        <p:nvSpPr>
          <p:cNvPr id="4" name="Unvan 3"/>
          <p:cNvSpPr>
            <a:spLocks noGrp="1"/>
          </p:cNvSpPr>
          <p:nvPr>
            <p:ph type="title"/>
          </p:nvPr>
        </p:nvSpPr>
        <p:spPr/>
        <p:txBody>
          <a:bodyPr/>
          <a:lstStyle/>
          <a:p>
            <a:r>
              <a:rPr lang="mn-MN" b="0" dirty="0">
                <a:latin typeface="Arial" panose="020B0604020202020204" pitchFamily="34" charset="0"/>
                <a:cs typeface="Arial" panose="020B0604020202020204" pitchFamily="34" charset="0"/>
              </a:rPr>
              <a:t>Эрсдэлийг үнэлэх</a:t>
            </a:r>
            <a:endParaRPr lang="tr-TR" dirty="0">
              <a:latin typeface="Arial" panose="020B0604020202020204" pitchFamily="34" charset="0"/>
              <a:cs typeface="Arial" panose="020B0604020202020204" pitchFamily="34" charset="0"/>
            </a:endParaRPr>
          </a:p>
        </p:txBody>
      </p:sp>
      <p:pic>
        <p:nvPicPr>
          <p:cNvPr id="6" name="Resi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333" y="4866262"/>
            <a:ext cx="2484120" cy="1522347"/>
          </a:xfrm>
          <a:prstGeom prst="rect">
            <a:avLst/>
          </a:prstGeom>
          <a:noFill/>
          <a:ln>
            <a:noFill/>
          </a:ln>
        </p:spPr>
      </p:pic>
      <p:pic>
        <p:nvPicPr>
          <p:cNvPr id="7" name="Resim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677" y="5148454"/>
            <a:ext cx="1581785" cy="1240155"/>
          </a:xfrm>
          <a:prstGeom prst="rect">
            <a:avLst/>
          </a:prstGeom>
          <a:noFill/>
          <a:ln>
            <a:noFill/>
          </a:ln>
        </p:spPr>
      </p:pic>
    </p:spTree>
    <p:extLst>
      <p:ext uri="{BB962C8B-B14F-4D97-AF65-F5344CB8AC3E}">
        <p14:creationId xmlns:p14="http://schemas.microsoft.com/office/powerpoint/2010/main" val="2522612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r>
              <a:rPr lang="tr-TR" dirty="0"/>
              <a:t>2</a:t>
            </a:r>
            <a:r>
              <a:rPr lang="tr-TR" dirty="0" smtClean="0"/>
              <a:t>/28</a:t>
            </a:r>
            <a:endParaRPr lang="tr-TR" dirty="0"/>
          </a:p>
        </p:txBody>
      </p:sp>
      <p:graphicFrame>
        <p:nvGraphicFramePr>
          <p:cNvPr id="7" name="6 İçerik Yer Tutucusu"/>
          <p:cNvGraphicFramePr>
            <a:graphicFrameLocks noGrp="1"/>
          </p:cNvGraphicFramePr>
          <p:nvPr>
            <p:ph idx="1"/>
            <p:extLst>
              <p:ext uri="{D42A27DB-BD31-4B8C-83A1-F6EECF244321}">
                <p14:modId xmlns:p14="http://schemas.microsoft.com/office/powerpoint/2010/main" val="3318474027"/>
              </p:ext>
            </p:extLst>
          </p:nvPr>
        </p:nvGraphicFramePr>
        <p:xfrm>
          <a:off x="463550" y="1463040"/>
          <a:ext cx="78867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Başlık"/>
          <p:cNvSpPr>
            <a:spLocks noGrp="1"/>
          </p:cNvSpPr>
          <p:nvPr>
            <p:ph type="title"/>
          </p:nvPr>
        </p:nvSpPr>
        <p:spPr/>
        <p:txBody>
          <a:bodyPr/>
          <a:lstStyle/>
          <a:p>
            <a:r>
              <a:rPr lang="mn-MN" dirty="0" smtClean="0">
                <a:latin typeface="Arial" panose="020B0604020202020204" pitchFamily="34" charset="0"/>
                <a:cs typeface="Arial" panose="020B0604020202020204" pitchFamily="34" charset="0"/>
              </a:rPr>
              <a:t>Илтгэлийн бүтэц</a:t>
            </a:r>
            <a:endParaRPr lang="tr-TR"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8536" y="5261927"/>
            <a:ext cx="2289810" cy="1454785"/>
          </a:xfrm>
          <a:prstGeom prst="rect">
            <a:avLst/>
          </a:prstGeom>
          <a:noFill/>
          <a:ln>
            <a:noFill/>
          </a:ln>
        </p:spPr>
      </p:pic>
      <p:sp>
        <p:nvSpPr>
          <p:cNvPr id="2" name="Slayt Numarası Yer Tutucusu 1"/>
          <p:cNvSpPr>
            <a:spLocks noGrp="1"/>
          </p:cNvSpPr>
          <p:nvPr>
            <p:ph type="sldNum" sz="quarter" idx="12"/>
          </p:nvPr>
        </p:nvSpPr>
        <p:spPr/>
        <p:txBody>
          <a:bodyPr/>
          <a:lstStyle/>
          <a:p>
            <a:r>
              <a:rPr lang="tr-TR" dirty="0" smtClean="0"/>
              <a:t>20/28</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466760373"/>
              </p:ext>
            </p:extLst>
          </p:nvPr>
        </p:nvGraphicFramePr>
        <p:xfrm>
          <a:off x="322333" y="1661159"/>
          <a:ext cx="8404572" cy="4416552"/>
        </p:xfrm>
        <a:graphic>
          <a:graphicData uri="http://schemas.openxmlformats.org/drawingml/2006/table">
            <a:tbl>
              <a:tblPr firstRow="1" firstCol="1" bandRow="1">
                <a:tableStyleId>{5C22544A-7EE6-4342-B048-85BDC9FD1C3A}</a:tableStyleId>
              </a:tblPr>
              <a:tblGrid>
                <a:gridCol w="4152434">
                  <a:extLst>
                    <a:ext uri="{9D8B030D-6E8A-4147-A177-3AD203B41FA5}">
                      <a16:colId xmlns:a16="http://schemas.microsoft.com/office/drawing/2014/main" xmlns="" val="542412478"/>
                    </a:ext>
                  </a:extLst>
                </a:gridCol>
                <a:gridCol w="4252138">
                  <a:extLst>
                    <a:ext uri="{9D8B030D-6E8A-4147-A177-3AD203B41FA5}">
                      <a16:colId xmlns:a16="http://schemas.microsoft.com/office/drawing/2014/main" xmlns="" val="2633453072"/>
                    </a:ext>
                  </a:extLst>
                </a:gridCol>
              </a:tblGrid>
              <a:tr h="4328161">
                <a:tc>
                  <a:txBody>
                    <a:bodyPr/>
                    <a:lstStyle/>
                    <a:p>
                      <a:pPr>
                        <a:lnSpc>
                          <a:spcPct val="115000"/>
                        </a:lnSpc>
                        <a:spcAft>
                          <a:spcPts val="0"/>
                        </a:spcAft>
                      </a:pPr>
                      <a:r>
                        <a:rPr lang="mn-MN" sz="1800" dirty="0" smtClean="0">
                          <a:solidFill>
                            <a:schemeClr val="tx1"/>
                          </a:solidFill>
                          <a:effectLst/>
                          <a:latin typeface="Arial" panose="020B0604020202020204" pitchFamily="34" charset="0"/>
                          <a:cs typeface="Arial" panose="020B0604020202020204" pitchFamily="34" charset="0"/>
                        </a:rPr>
                        <a:t>Ажлын зохион байгуулалтын хүчин зүйлүүд:</a:t>
                      </a:r>
                      <a:r>
                        <a:rPr lang="tr-TR" sz="1800" dirty="0">
                          <a:solidFill>
                            <a:schemeClr val="tx1"/>
                          </a:solidFill>
                          <a:effectLst/>
                          <a:latin typeface="Arial" panose="020B0604020202020204" pitchFamily="34" charset="0"/>
                          <a:cs typeface="Arial" panose="020B0604020202020204" pitchFamily="34" charset="0"/>
                        </a:rPr>
                        <a:t> </a:t>
                      </a:r>
                      <a:endParaRPr lang="tr-TR" sz="1800" b="0" dirty="0">
                        <a:solidFill>
                          <a:schemeClr val="tx1"/>
                        </a:solidFill>
                        <a:effectLst/>
                        <a:latin typeface="Arial" panose="020B0604020202020204" pitchFamily="34" charset="0"/>
                        <a:cs typeface="Arial" panose="020B0604020202020204" pitchFamily="34" charset="0"/>
                      </a:endParaRP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Ажил их давтагддаг, уйтгартай байдаг уу?</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Машин эсвэл системийн ажиллагаа маш</a:t>
                      </a:r>
                      <a:r>
                        <a:rPr lang="mn-MN" sz="1800" b="0" baseline="0" dirty="0" smtClean="0">
                          <a:solidFill>
                            <a:schemeClr val="tx1"/>
                          </a:solidFill>
                          <a:effectLst/>
                          <a:latin typeface="Arial" panose="020B0604020202020204" pitchFamily="34" charset="0"/>
                          <a:cs typeface="Arial" panose="020B0604020202020204" pitchFamily="34" charset="0"/>
                        </a:rPr>
                        <a:t> хурдан</a:t>
                      </a:r>
                      <a:r>
                        <a:rPr lang="mn-MN" sz="1800" b="0" dirty="0" smtClean="0">
                          <a:solidFill>
                            <a:schemeClr val="tx1"/>
                          </a:solidFill>
                          <a:effectLst/>
                          <a:latin typeface="Arial" panose="020B0604020202020204" pitchFamily="34" charset="0"/>
                          <a:cs typeface="Arial" panose="020B0604020202020204" pitchFamily="34" charset="0"/>
                        </a:rPr>
                        <a:t> байдаг уу?</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Ажилтанд өгөгдсөн ажлыг</a:t>
                      </a:r>
                      <a:r>
                        <a:rPr lang="mn-MN" sz="1800" b="0" baseline="0" dirty="0" smtClean="0">
                          <a:solidFill>
                            <a:schemeClr val="tx1"/>
                          </a:solidFill>
                          <a:effectLst/>
                          <a:latin typeface="Arial" panose="020B0604020202020204" pitchFamily="34" charset="0"/>
                          <a:cs typeface="Arial" panose="020B0604020202020204" pitchFamily="34" charset="0"/>
                        </a:rPr>
                        <a:t> хэт их байна гэж боддог уу</a:t>
                      </a:r>
                      <a:r>
                        <a:rPr lang="mn-MN" sz="1800" b="0" dirty="0" smtClean="0">
                          <a:solidFill>
                            <a:schemeClr val="tx1"/>
                          </a:solidFill>
                          <a:effectLst/>
                          <a:latin typeface="Arial" panose="020B0604020202020204" pitchFamily="34" charset="0"/>
                          <a:cs typeface="Arial" panose="020B0604020202020204" pitchFamily="34" charset="0"/>
                        </a:rPr>
                        <a:t>?</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Ажилчид ажил, арга барилдаа хяналт тавих нь бага байдаг уу?</a:t>
                      </a:r>
                    </a:p>
                    <a:p>
                      <a:pPr marL="342900" lvl="0" indent="-342900">
                        <a:lnSpc>
                          <a:spcPct val="115000"/>
                        </a:lnSpc>
                        <a:spcAft>
                          <a:spcPts val="0"/>
                        </a:spcAft>
                        <a:buClr>
                          <a:srgbClr val="000000"/>
                        </a:buClr>
                        <a:buFont typeface="Wingdings" panose="05000000000000000000" pitchFamily="2" charset="2"/>
                        <a:buChar char=""/>
                      </a:pPr>
                      <a:r>
                        <a:rPr lang="mn-MN" sz="1800" b="0" dirty="0" smtClean="0">
                          <a:solidFill>
                            <a:schemeClr val="tx1"/>
                          </a:solidFill>
                          <a:effectLst/>
                          <a:latin typeface="Arial" panose="020B0604020202020204" pitchFamily="34" charset="0"/>
                          <a:cs typeface="Arial" panose="020B0604020202020204" pitchFamily="34" charset="0"/>
                        </a:rPr>
                        <a:t>Менежер болон ажилчдын хоорондох харилцаа хангалтгүй</a:t>
                      </a:r>
                      <a:r>
                        <a:rPr lang="mn-MN" sz="1800" b="0" baseline="0" dirty="0" smtClean="0">
                          <a:solidFill>
                            <a:schemeClr val="tx1"/>
                          </a:solidFill>
                          <a:effectLst/>
                          <a:latin typeface="Arial" panose="020B0604020202020204" pitchFamily="34" charset="0"/>
                          <a:cs typeface="Arial" panose="020B0604020202020204" pitchFamily="34" charset="0"/>
                        </a:rPr>
                        <a:t> юу</a:t>
                      </a:r>
                      <a:r>
                        <a:rPr kumimoji="0" lang="mn-MN"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lang="tr-TR"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tc>
                  <a:txBody>
                    <a:bodyPr/>
                    <a:lstStyle/>
                    <a:p>
                      <a:pPr>
                        <a:lnSpc>
                          <a:spcPct val="115000"/>
                        </a:lnSpc>
                        <a:spcAft>
                          <a:spcPts val="0"/>
                        </a:spcAft>
                      </a:pPr>
                      <a:r>
                        <a:rPr lang="mn-MN" sz="1800" dirty="0" smtClean="0">
                          <a:solidFill>
                            <a:schemeClr val="tx1"/>
                          </a:solidFill>
                          <a:effectLst/>
                          <a:latin typeface="Arial" panose="020B0604020202020204" pitchFamily="34" charset="0"/>
                          <a:cs typeface="Arial" panose="020B0604020202020204" pitchFamily="34" charset="0"/>
                        </a:rPr>
                        <a:t>Дараахь зохицуулалтыг хийж болох уу?</a:t>
                      </a:r>
                      <a:endParaRPr lang="en-US" sz="1800" dirty="0" smtClean="0">
                        <a:solidFill>
                          <a:schemeClr val="tx1"/>
                        </a:solidFill>
                        <a:effectLst/>
                        <a:latin typeface="Arial" panose="020B0604020202020204" pitchFamily="34" charset="0"/>
                        <a:cs typeface="Arial" panose="020B0604020202020204" pitchFamily="34" charset="0"/>
                      </a:endParaRPr>
                    </a:p>
                    <a:p>
                      <a:pPr>
                        <a:lnSpc>
                          <a:spcPct val="115000"/>
                        </a:lnSpc>
                        <a:spcAft>
                          <a:spcPts val="0"/>
                        </a:spcAft>
                      </a:pPr>
                      <a:r>
                        <a:rPr lang="mn-MN" sz="1800" b="0" dirty="0" smtClean="0">
                          <a:solidFill>
                            <a:schemeClr val="tx1"/>
                          </a:solidFill>
                          <a:effectLst/>
                          <a:latin typeface="Arial" panose="020B0604020202020204" pitchFamily="34" charset="0"/>
                          <a:cs typeface="Arial" panose="020B0604020202020204" pitchFamily="34" charset="0"/>
                        </a:rPr>
                        <a:t>Нэг</a:t>
                      </a:r>
                      <a:r>
                        <a:rPr lang="mn-MN" sz="1800" b="0" baseline="0" dirty="0" smtClean="0">
                          <a:solidFill>
                            <a:schemeClr val="tx1"/>
                          </a:solidFill>
                          <a:effectLst/>
                          <a:latin typeface="Arial" panose="020B0604020202020204" pitchFamily="34" charset="0"/>
                          <a:cs typeface="Arial" panose="020B0604020202020204" pitchFamily="34" charset="0"/>
                        </a:rPr>
                        <a:t> хэвийн хэвшмэл</a:t>
                      </a:r>
                      <a:r>
                        <a:rPr lang="mn-MN" sz="1800" b="0" dirty="0" smtClean="0">
                          <a:solidFill>
                            <a:schemeClr val="tx1"/>
                          </a:solidFill>
                          <a:effectLst/>
                          <a:latin typeface="Arial" panose="020B0604020202020204" pitchFamily="34" charset="0"/>
                          <a:cs typeface="Arial" panose="020B0604020202020204" pitchFamily="34" charset="0"/>
                        </a:rPr>
                        <a:t> байдлыг багасгахын тулд ажил үүргийн</a:t>
                      </a:r>
                      <a:r>
                        <a:rPr lang="mn-MN" sz="1800" b="0" baseline="0" dirty="0" smtClean="0">
                          <a:solidFill>
                            <a:schemeClr val="tx1"/>
                          </a:solidFill>
                          <a:effectLst/>
                          <a:latin typeface="Arial" panose="020B0604020202020204" pitchFamily="34" charset="0"/>
                          <a:cs typeface="Arial" panose="020B0604020202020204" pitchFamily="34" charset="0"/>
                        </a:rPr>
                        <a:t> </a:t>
                      </a:r>
                      <a:r>
                        <a:rPr lang="mn-MN" sz="1800" b="0" dirty="0" smtClean="0">
                          <a:solidFill>
                            <a:schemeClr val="tx1"/>
                          </a:solidFill>
                          <a:effectLst/>
                          <a:latin typeface="Arial" panose="020B0604020202020204" pitchFamily="34" charset="0"/>
                          <a:cs typeface="Arial" panose="020B0604020202020204" pitchFamily="34" charset="0"/>
                        </a:rPr>
                        <a:t>өөрчлөлт</a:t>
                      </a:r>
                      <a:r>
                        <a:rPr lang="mn-MN" sz="1800" b="0" baseline="0" dirty="0" smtClean="0">
                          <a:solidFill>
                            <a:schemeClr val="tx1"/>
                          </a:solidFill>
                          <a:effectLst/>
                          <a:latin typeface="Arial" panose="020B0604020202020204" pitchFamily="34" charset="0"/>
                          <a:cs typeface="Arial" panose="020B0604020202020204" pitchFamily="34" charset="0"/>
                        </a:rPr>
                        <a:t> хийх,</a:t>
                      </a:r>
                      <a:endParaRPr lang="en-US" sz="1800" b="0" kern="1200" dirty="0" smtClean="0">
                        <a:solidFill>
                          <a:schemeClr val="tx1"/>
                        </a:solidFill>
                        <a:effectLst/>
                        <a:latin typeface="Arial" panose="020B0604020202020204" pitchFamily="34" charset="0"/>
                        <a:ea typeface="+mn-ea"/>
                        <a:cs typeface="Arial" panose="020B0604020202020204" pitchFamily="34" charset="0"/>
                      </a:endParaRPr>
                    </a:p>
                    <a:p>
                      <a:pPr>
                        <a:lnSpc>
                          <a:spcPct val="115000"/>
                        </a:lnSpc>
                        <a:spcAft>
                          <a:spcPts val="0"/>
                        </a:spcAft>
                      </a:pPr>
                      <a:r>
                        <a:rPr lang="mn-MN" sz="1800" b="0" kern="1200" dirty="0" smtClean="0">
                          <a:solidFill>
                            <a:schemeClr val="tx1"/>
                          </a:solidFill>
                          <a:effectLst/>
                          <a:latin typeface="Arial" panose="020B0604020202020204" pitchFamily="34" charset="0"/>
                          <a:ea typeface="+mn-ea"/>
                          <a:cs typeface="Arial" panose="020B0604020202020204" pitchFamily="34" charset="0"/>
                        </a:rPr>
                        <a:t>Ганц хүн зөөхөд</a:t>
                      </a:r>
                      <a:r>
                        <a:rPr lang="mn-MN" sz="1800" b="0" kern="1200" baseline="0" dirty="0" smtClean="0">
                          <a:solidFill>
                            <a:schemeClr val="tx1"/>
                          </a:solidFill>
                          <a:effectLst/>
                          <a:latin typeface="Arial" panose="020B0604020202020204" pitchFamily="34" charset="0"/>
                          <a:ea typeface="+mn-ea"/>
                          <a:cs typeface="Arial" panose="020B0604020202020204" pitchFamily="34" charset="0"/>
                        </a:rPr>
                        <a:t> хүндрэлтэй ажилд олон </a:t>
                      </a:r>
                      <a:r>
                        <a:rPr lang="mn-MN" sz="1800" b="0" kern="1200" dirty="0" smtClean="0">
                          <a:solidFill>
                            <a:schemeClr val="tx1"/>
                          </a:solidFill>
                          <a:effectLst/>
                          <a:latin typeface="Arial" panose="020B0604020202020204" pitchFamily="34" charset="0"/>
                          <a:ea typeface="+mn-ea"/>
                          <a:cs typeface="Arial" panose="020B0604020202020204" pitchFamily="34" charset="0"/>
                        </a:rPr>
                        <a:t>ажилтанг томилох,</a:t>
                      </a:r>
                    </a:p>
                    <a:p>
                      <a:pPr>
                        <a:lnSpc>
                          <a:spcPct val="115000"/>
                        </a:lnSpc>
                        <a:spcAft>
                          <a:spcPts val="0"/>
                        </a:spcAft>
                      </a:pPr>
                      <a:r>
                        <a:rPr lang="mn-MN" sz="1800" b="0" kern="1200" dirty="0" smtClean="0">
                          <a:solidFill>
                            <a:schemeClr val="tx1"/>
                          </a:solidFill>
                          <a:effectLst/>
                          <a:latin typeface="Arial" panose="020B0604020202020204" pitchFamily="34" charset="0"/>
                          <a:ea typeface="+mn-ea"/>
                          <a:cs typeface="Arial" panose="020B0604020202020204" pitchFamily="34" charset="0"/>
                        </a:rPr>
                        <a:t>Ажилчид хоорондын сайн харилцаа холбоо, багаар ажиллах хүсэл эрмэлзлийг урамшуулах,</a:t>
                      </a:r>
                    </a:p>
                    <a:p>
                      <a:pPr>
                        <a:lnSpc>
                          <a:spcPct val="115000"/>
                        </a:lnSpc>
                        <a:spcAft>
                          <a:spcPts val="0"/>
                        </a:spcAft>
                      </a:pPr>
                      <a:r>
                        <a:rPr lang="mn-MN" sz="1800" b="0" dirty="0" smtClean="0">
                          <a:solidFill>
                            <a:schemeClr val="tx1"/>
                          </a:solidFill>
                          <a:effectLst/>
                          <a:latin typeface="Arial" panose="020B0604020202020204" pitchFamily="34" charset="0"/>
                          <a:cs typeface="Arial" panose="020B0604020202020204" pitchFamily="34" charset="0"/>
                        </a:rPr>
                        <a:t>Шийдвэр гаргах явцад ажилчдын оролцоог хангах.</a:t>
                      </a:r>
                    </a:p>
                    <a:p>
                      <a:pPr>
                        <a:lnSpc>
                          <a:spcPct val="115000"/>
                        </a:lnSpc>
                        <a:spcAft>
                          <a:spcPts val="0"/>
                        </a:spcAft>
                      </a:pPr>
                      <a:r>
                        <a:rPr lang="mn-MN" sz="1800" b="0" dirty="0" smtClean="0">
                          <a:solidFill>
                            <a:schemeClr val="tx1"/>
                          </a:solidFill>
                          <a:effectLst/>
                          <a:latin typeface="Arial" panose="020B0604020202020204" pitchFamily="34" charset="0"/>
                          <a:cs typeface="Arial" panose="020B0604020202020204" pitchFamily="34" charset="0"/>
                        </a:rPr>
                        <a:t>Илүү сайн сургалт, мэдээллээр</a:t>
                      </a:r>
                      <a:r>
                        <a:rPr lang="mn-MN" sz="1800" b="0" baseline="0" dirty="0" smtClean="0">
                          <a:solidFill>
                            <a:schemeClr val="tx1"/>
                          </a:solidFill>
                          <a:effectLst/>
                          <a:latin typeface="Arial" panose="020B0604020202020204" pitchFamily="34" charset="0"/>
                          <a:cs typeface="Arial" panose="020B0604020202020204" pitchFamily="34" charset="0"/>
                        </a:rPr>
                        <a:t> хангах.</a:t>
                      </a:r>
                      <a:endParaRPr lang="tr-TR"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xmlns="" val="2004632611"/>
                  </a:ext>
                </a:extLst>
              </a:tr>
            </a:tbl>
          </a:graphicData>
        </a:graphic>
      </p:graphicFrame>
      <p:sp>
        <p:nvSpPr>
          <p:cNvPr id="4" name="Unvan 3"/>
          <p:cNvSpPr>
            <a:spLocks noGrp="1"/>
          </p:cNvSpPr>
          <p:nvPr>
            <p:ph type="title"/>
          </p:nvPr>
        </p:nvSpPr>
        <p:spPr/>
        <p:txBody>
          <a:bodyPr/>
          <a:lstStyle/>
          <a:p>
            <a:r>
              <a:rPr lang="mn-MN" b="0" dirty="0">
                <a:latin typeface="Arial" panose="020B0604020202020204" pitchFamily="34" charset="0"/>
                <a:cs typeface="Arial" panose="020B0604020202020204" pitchFamily="34" charset="0"/>
              </a:rPr>
              <a:t>Эрсдэлийг үнэлэх</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896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21/28</a:t>
            </a:r>
            <a:endParaRPr lang="tr-TR" dirty="0"/>
          </a:p>
        </p:txBody>
      </p:sp>
      <p:sp>
        <p:nvSpPr>
          <p:cNvPr id="4" name="Unvan 3"/>
          <p:cNvSpPr>
            <a:spLocks noGrp="1"/>
          </p:cNvSpPr>
          <p:nvPr>
            <p:ph type="title"/>
          </p:nvPr>
        </p:nvSpPr>
        <p:spPr>
          <a:xfrm>
            <a:off x="322333" y="238051"/>
            <a:ext cx="7348467" cy="1238302"/>
          </a:xfrm>
        </p:spPr>
        <p:txBody>
          <a:bodyPr>
            <a:normAutofit fontScale="90000"/>
          </a:bodyPr>
          <a:lstStyle/>
          <a:p>
            <a:pPr lvl="0"/>
            <a:r>
              <a:rPr lang="mn-MN" dirty="0">
                <a:latin typeface="Arial" panose="020B0604020202020204" pitchFamily="34" charset="0"/>
                <a:cs typeface="Arial" panose="020B0604020202020204" pitchFamily="34" charset="0"/>
              </a:rPr>
              <a:t>Гараар зөөх ажилд к</a:t>
            </a:r>
            <a:r>
              <a:rPr lang="ru-RU" dirty="0" smtClean="0">
                <a:latin typeface="Arial" panose="020B0604020202020204" pitchFamily="34" charset="0"/>
                <a:cs typeface="Arial" panose="020B0604020202020204" pitchFamily="34" charset="0"/>
              </a:rPr>
              <a:t>оронавирус</a:t>
            </a:r>
            <a:r>
              <a:rPr lang="mn-MN" dirty="0">
                <a:latin typeface="Arial" panose="020B0604020202020204" pitchFamily="34" charset="0"/>
                <a:cs typeface="Arial" panose="020B0604020202020204" pitchFamily="34" charset="0"/>
              </a:rPr>
              <a:t>ээс у</a:t>
            </a:r>
            <a:r>
              <a:rPr lang="ru-RU" dirty="0">
                <a:latin typeface="Arial" panose="020B0604020202020204" pitchFamily="34" charset="0"/>
                <a:cs typeface="Arial" panose="020B0604020202020204" pitchFamily="34" charset="0"/>
              </a:rPr>
              <a:t>рьдчилан сэргийлэх арга хэмжээ</a:t>
            </a:r>
            <a:endParaRPr lang="tr-TR" dirty="0">
              <a:latin typeface="Arial" panose="020B0604020202020204" pitchFamily="34" charset="0"/>
              <a:cs typeface="Arial" panose="020B0604020202020204" pitchFamily="34" charset="0"/>
            </a:endParaRPr>
          </a:p>
        </p:txBody>
      </p:sp>
      <p:pic>
        <p:nvPicPr>
          <p:cNvPr id="11266" name="Picture 2" descr="İşçi İşveren İlişkisi Açısından Koronavirüs (Covid-19) Salgını"/>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08150" y="3592036"/>
            <a:ext cx="596265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orona Virüs – LEGAL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8775" y="1801537"/>
            <a:ext cx="2933700"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255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22/28</a:t>
            </a:r>
            <a:endParaRPr lang="tr-TR" dirty="0"/>
          </a:p>
        </p:txBody>
      </p:sp>
      <p:sp>
        <p:nvSpPr>
          <p:cNvPr id="3" name="İçerik Yer Tutucusu 2"/>
          <p:cNvSpPr>
            <a:spLocks noGrp="1"/>
          </p:cNvSpPr>
          <p:nvPr>
            <p:ph idx="1"/>
          </p:nvPr>
        </p:nvSpPr>
        <p:spPr>
          <a:xfrm>
            <a:off x="463550" y="1476352"/>
            <a:ext cx="8299450" cy="4741568"/>
          </a:xfrm>
        </p:spPr>
        <p:txBody>
          <a:bodyPr/>
          <a:lstStyle/>
          <a:p>
            <a:pPr marL="0" indent="0">
              <a:buNone/>
            </a:pPr>
            <a:r>
              <a:rPr lang="mn-MN" sz="2000" dirty="0" smtClean="0">
                <a:latin typeface="Arial" panose="020B0604020202020204" pitchFamily="34" charset="0"/>
                <a:cs typeface="Arial" panose="020B0604020202020204" pitchFamily="34" charset="0"/>
              </a:rPr>
              <a:t>Ажлаа эхлүүлэхээс өмнө:</a:t>
            </a:r>
          </a:p>
          <a:p>
            <a:pPr algn="just"/>
            <a:r>
              <a:rPr lang="mn-MN" sz="2000" dirty="0" smtClean="0">
                <a:latin typeface="Arial" panose="020B0604020202020204" pitchFamily="34" charset="0"/>
                <a:cs typeface="Arial" panose="020B0604020202020204" pitchFamily="34" charset="0"/>
              </a:rPr>
              <a:t>Биеийн </a:t>
            </a:r>
            <a:r>
              <a:rPr lang="mn-MN" sz="2000" dirty="0" smtClean="0">
                <a:latin typeface="Arial" panose="020B0604020202020204" pitchFamily="34" charset="0"/>
                <a:cs typeface="Arial" panose="020B0604020202020204" pitchFamily="34" charset="0"/>
              </a:rPr>
              <a:t>температурыг хэмжих,</a:t>
            </a:r>
            <a:endParaRPr lang="mn-MN" sz="2000" dirty="0">
              <a:latin typeface="Arial" panose="020B0604020202020204" pitchFamily="34" charset="0"/>
              <a:cs typeface="Arial" panose="020B0604020202020204" pitchFamily="34" charset="0"/>
            </a:endParaRPr>
          </a:p>
          <a:p>
            <a:pPr algn="just"/>
            <a:r>
              <a:rPr lang="mn-MN" sz="2000" dirty="0" smtClean="0">
                <a:latin typeface="Arial" panose="020B0604020202020204" pitchFamily="34" charset="0"/>
                <a:cs typeface="Arial" panose="020B0604020202020204" pitchFamily="34" charset="0"/>
              </a:rPr>
              <a:t>Мэдээлэл өгөх,</a:t>
            </a:r>
            <a:endParaRPr lang="mn-MN" sz="2000" dirty="0">
              <a:latin typeface="Arial" panose="020B0604020202020204" pitchFamily="34" charset="0"/>
              <a:cs typeface="Arial" panose="020B0604020202020204" pitchFamily="34" charset="0"/>
            </a:endParaRPr>
          </a:p>
          <a:p>
            <a:pPr algn="just"/>
            <a:r>
              <a:rPr lang="mn-MN" sz="2000" dirty="0" smtClean="0">
                <a:latin typeface="Arial" panose="020B0604020202020204" pitchFamily="34" charset="0"/>
                <a:cs typeface="Arial" panose="020B0604020202020204" pitchFamily="34" charset="0"/>
              </a:rPr>
              <a:t>Гараа угааж цэвэрлэх,</a:t>
            </a:r>
            <a:endParaRPr lang="mn-MN" sz="2000" dirty="0">
              <a:latin typeface="Arial" panose="020B0604020202020204" pitchFamily="34" charset="0"/>
              <a:cs typeface="Arial" panose="020B0604020202020204" pitchFamily="34" charset="0"/>
            </a:endParaRPr>
          </a:p>
          <a:p>
            <a:pPr algn="just"/>
            <a:r>
              <a:rPr lang="mn-MN" sz="2000" dirty="0">
                <a:latin typeface="Arial" panose="020B0604020202020204" pitchFamily="34" charset="0"/>
                <a:cs typeface="Arial" panose="020B0604020202020204" pitchFamily="34" charset="0"/>
              </a:rPr>
              <a:t>Ажлын </a:t>
            </a:r>
            <a:r>
              <a:rPr lang="mn-MN" sz="2000" dirty="0" smtClean="0">
                <a:latin typeface="Arial" panose="020B0604020202020204" pitchFamily="34" charset="0"/>
                <a:cs typeface="Arial" panose="020B0604020202020204" pitchFamily="34" charset="0"/>
              </a:rPr>
              <a:t>хувцаснаас бусад гадуурх хувцсаа далд хийх,</a:t>
            </a:r>
            <a:endParaRPr lang="mn-MN" sz="2000" dirty="0">
              <a:latin typeface="Arial" panose="020B0604020202020204" pitchFamily="34" charset="0"/>
              <a:cs typeface="Arial" panose="020B0604020202020204" pitchFamily="34" charset="0"/>
            </a:endParaRPr>
          </a:p>
          <a:p>
            <a:pPr algn="just"/>
            <a:r>
              <a:rPr lang="mn-MN" sz="2000" dirty="0">
                <a:latin typeface="Arial" panose="020B0604020202020204" pitchFamily="34" charset="0"/>
                <a:cs typeface="Arial" panose="020B0604020202020204" pitchFamily="34" charset="0"/>
              </a:rPr>
              <a:t>Маск </a:t>
            </a:r>
            <a:r>
              <a:rPr lang="mn-MN" sz="2000" dirty="0" smtClean="0">
                <a:latin typeface="Arial" panose="020B0604020202020204" pitchFamily="34" charset="0"/>
                <a:cs typeface="Arial" panose="020B0604020202020204" pitchFamily="34" charset="0"/>
              </a:rPr>
              <a:t>авах,</a:t>
            </a:r>
            <a:endParaRPr lang="mn-MN" sz="2000" dirty="0">
              <a:latin typeface="Arial" panose="020B0604020202020204" pitchFamily="34" charset="0"/>
              <a:cs typeface="Arial" panose="020B0604020202020204" pitchFamily="34" charset="0"/>
            </a:endParaRPr>
          </a:p>
          <a:p>
            <a:pPr algn="just"/>
            <a:r>
              <a:rPr lang="mn-MN" sz="2000" dirty="0">
                <a:latin typeface="Arial" panose="020B0604020202020204" pitchFamily="34" charset="0"/>
                <a:cs typeface="Arial" panose="020B0604020202020204" pitchFamily="34" charset="0"/>
              </a:rPr>
              <a:t>Эрүүл </a:t>
            </a:r>
            <a:r>
              <a:rPr lang="mn-MN" sz="2000" dirty="0" smtClean="0">
                <a:latin typeface="Arial" panose="020B0604020202020204" pitchFamily="34" charset="0"/>
                <a:cs typeface="Arial" panose="020B0604020202020204" pitchFamily="34" charset="0"/>
              </a:rPr>
              <a:t>ахуйн шаардлага хангаагүй эсвэл нэг </a:t>
            </a:r>
            <a:r>
              <a:rPr lang="mn-MN" sz="2000" dirty="0">
                <a:latin typeface="Arial" panose="020B0604020202020204" pitchFamily="34" charset="0"/>
                <a:cs typeface="Arial" panose="020B0604020202020204" pitchFamily="34" charset="0"/>
              </a:rPr>
              <a:t>удаагийн </a:t>
            </a:r>
            <a:r>
              <a:rPr lang="mn-MN" sz="2000" dirty="0" smtClean="0">
                <a:latin typeface="Arial" panose="020B0604020202020204" pitchFamily="34" charset="0"/>
                <a:cs typeface="Arial" panose="020B0604020202020204" pitchFamily="34" charset="0"/>
              </a:rPr>
              <a:t>материалаар хийгдсэн эд хэрэгсэлийг </a:t>
            </a:r>
            <a:r>
              <a:rPr lang="mn-MN" sz="2000" dirty="0">
                <a:latin typeface="Arial" panose="020B0604020202020204" pitchFamily="34" charset="0"/>
                <a:cs typeface="Arial" panose="020B0604020202020204" pitchFamily="34" charset="0"/>
              </a:rPr>
              <a:t>дахин ашиглахаас </a:t>
            </a:r>
            <a:r>
              <a:rPr lang="mn-MN" sz="2000" dirty="0" smtClean="0">
                <a:latin typeface="Arial" panose="020B0604020202020204" pitchFamily="34" charset="0"/>
                <a:cs typeface="Arial" panose="020B0604020202020204" pitchFamily="34" charset="0"/>
              </a:rPr>
              <a:t>зайлсхийх,</a:t>
            </a:r>
            <a:endParaRPr lang="mn-MN" sz="2000" dirty="0">
              <a:latin typeface="Arial" panose="020B0604020202020204" pitchFamily="34" charset="0"/>
              <a:cs typeface="Arial" panose="020B0604020202020204" pitchFamily="34" charset="0"/>
            </a:endParaRPr>
          </a:p>
          <a:p>
            <a:pPr algn="just"/>
            <a:r>
              <a:rPr lang="mn-MN" sz="2000" dirty="0" smtClean="0">
                <a:latin typeface="Arial" panose="020B0604020202020204" pitchFamily="34" charset="0"/>
                <a:cs typeface="Arial" panose="020B0604020202020204" pitchFamily="34" charset="0"/>
              </a:rPr>
              <a:t>Ажлын </a:t>
            </a:r>
            <a:r>
              <a:rPr lang="mn-MN" sz="2000" dirty="0">
                <a:latin typeface="Arial" panose="020B0604020202020204" pitchFamily="34" charset="0"/>
                <a:cs typeface="Arial" panose="020B0604020202020204" pitchFamily="34" charset="0"/>
              </a:rPr>
              <a:t>талбайг </a:t>
            </a:r>
            <a:r>
              <a:rPr lang="mn-MN" sz="2000" dirty="0" smtClean="0">
                <a:latin typeface="Arial" panose="020B0604020202020204" pitchFamily="34" charset="0"/>
                <a:cs typeface="Arial" panose="020B0604020202020204" pitchFamily="34" charset="0"/>
              </a:rPr>
              <a:t>халдваргүйжүүлэх,</a:t>
            </a:r>
            <a:endParaRPr lang="mn-MN" sz="2000" dirty="0">
              <a:latin typeface="Arial" panose="020B0604020202020204" pitchFamily="34" charset="0"/>
              <a:cs typeface="Arial" panose="020B0604020202020204" pitchFamily="34" charset="0"/>
            </a:endParaRPr>
          </a:p>
          <a:p>
            <a:pPr algn="just"/>
            <a:r>
              <a:rPr lang="mn-MN" sz="2000" dirty="0">
                <a:latin typeface="Arial" panose="020B0604020202020204" pitchFamily="34" charset="0"/>
                <a:cs typeface="Arial" panose="020B0604020202020204" pitchFamily="34" charset="0"/>
              </a:rPr>
              <a:t>Ажлын багаж хэрэгсэл, </a:t>
            </a:r>
            <a:r>
              <a:rPr lang="mn-MN" sz="2000" dirty="0" smtClean="0">
                <a:latin typeface="Arial" panose="020B0604020202020204" pitchFamily="34" charset="0"/>
                <a:cs typeface="Arial" panose="020B0604020202020204" pitchFamily="34" charset="0"/>
              </a:rPr>
              <a:t>тээврийн </a:t>
            </a:r>
            <a:r>
              <a:rPr lang="mn-MN" sz="2000" dirty="0">
                <a:latin typeface="Arial" panose="020B0604020202020204" pitchFamily="34" charset="0"/>
                <a:cs typeface="Arial" panose="020B0604020202020204" pitchFamily="34" charset="0"/>
              </a:rPr>
              <a:t>хэрэгслийг </a:t>
            </a:r>
            <a:r>
              <a:rPr lang="mn-MN" sz="2000" dirty="0" smtClean="0">
                <a:latin typeface="Arial" panose="020B0604020202020204" pitchFamily="34" charset="0"/>
                <a:cs typeface="Arial" panose="020B0604020202020204" pitchFamily="34" charset="0"/>
              </a:rPr>
              <a:t>халдваргүйжүүлэх.</a:t>
            </a:r>
            <a:endParaRPr lang="tr-TR" sz="2000" dirty="0" smtClean="0">
              <a:latin typeface="Arial" panose="020B0604020202020204" pitchFamily="34" charset="0"/>
              <a:cs typeface="Arial" panose="020B0604020202020204" pitchFamily="34" charset="0"/>
            </a:endParaRPr>
          </a:p>
          <a:p>
            <a:pPr algn="just">
              <a:buNone/>
            </a:pPr>
            <a:endParaRPr lang="tr-TR" dirty="0"/>
          </a:p>
        </p:txBody>
      </p:sp>
      <p:sp>
        <p:nvSpPr>
          <p:cNvPr id="4" name="Unvan 3"/>
          <p:cNvSpPr>
            <a:spLocks noGrp="1"/>
          </p:cNvSpPr>
          <p:nvPr>
            <p:ph type="title"/>
          </p:nvPr>
        </p:nvSpPr>
        <p:spPr>
          <a:xfrm>
            <a:off x="322333" y="238051"/>
            <a:ext cx="7490172" cy="1238302"/>
          </a:xfrm>
        </p:spPr>
        <p:txBody>
          <a:bodyPr>
            <a:normAutofit/>
          </a:bodyPr>
          <a:lstStyle/>
          <a:p>
            <a:pPr lvl="0"/>
            <a:r>
              <a:rPr lang="mn-MN" dirty="0">
                <a:latin typeface="Arial" panose="020B0604020202020204" pitchFamily="34" charset="0"/>
                <a:cs typeface="Arial" panose="020B0604020202020204" pitchFamily="34" charset="0"/>
              </a:rPr>
              <a:t>Гараар зөөх ажилд к</a:t>
            </a:r>
            <a:r>
              <a:rPr lang="ru-RU" dirty="0" smtClean="0">
                <a:latin typeface="Arial" panose="020B0604020202020204" pitchFamily="34" charset="0"/>
                <a:cs typeface="Arial" panose="020B0604020202020204" pitchFamily="34" charset="0"/>
              </a:rPr>
              <a:t>оронавирус</a:t>
            </a:r>
            <a:r>
              <a:rPr lang="mn-MN" dirty="0">
                <a:latin typeface="Arial" panose="020B0604020202020204" pitchFamily="34" charset="0"/>
                <a:cs typeface="Arial" panose="020B0604020202020204" pitchFamily="34" charset="0"/>
              </a:rPr>
              <a:t>ээс у</a:t>
            </a:r>
            <a:r>
              <a:rPr lang="ru-RU" dirty="0">
                <a:latin typeface="Arial" panose="020B0604020202020204" pitchFamily="34" charset="0"/>
                <a:cs typeface="Arial" panose="020B0604020202020204" pitchFamily="34" charset="0"/>
              </a:rPr>
              <a:t>рьдчилан сэргийлэх арга хэмжээ</a:t>
            </a:r>
            <a:endParaRPr lang="tr-TR" dirty="0">
              <a:latin typeface="Arial" panose="020B0604020202020204" pitchFamily="34" charset="0"/>
              <a:cs typeface="Arial" panose="020B0604020202020204" pitchFamily="34" charset="0"/>
            </a:endParaRPr>
          </a:p>
        </p:txBody>
      </p:sp>
      <p:pic>
        <p:nvPicPr>
          <p:cNvPr id="5" name="Resim 5"/>
          <p:cNvPicPr>
            <a:picLocks noChangeAspect="1"/>
          </p:cNvPicPr>
          <p:nvPr/>
        </p:nvPicPr>
        <p:blipFill>
          <a:blip r:embed="rId3" cstate="print"/>
          <a:stretch>
            <a:fillRect/>
          </a:stretch>
        </p:blipFill>
        <p:spPr>
          <a:xfrm>
            <a:off x="5081587" y="1620617"/>
            <a:ext cx="1376363" cy="1258725"/>
          </a:xfrm>
          <a:prstGeom prst="rect">
            <a:avLst/>
          </a:prstGeom>
        </p:spPr>
      </p:pic>
      <p:pic>
        <p:nvPicPr>
          <p:cNvPr id="6" name="Resim 6"/>
          <p:cNvPicPr>
            <a:picLocks noChangeAspect="1"/>
          </p:cNvPicPr>
          <p:nvPr/>
        </p:nvPicPr>
        <p:blipFill>
          <a:blip r:embed="rId4" cstate="print"/>
          <a:stretch>
            <a:fillRect/>
          </a:stretch>
        </p:blipFill>
        <p:spPr>
          <a:xfrm>
            <a:off x="5177790" y="5349240"/>
            <a:ext cx="1459532" cy="1216277"/>
          </a:xfrm>
          <a:prstGeom prst="rect">
            <a:avLst/>
          </a:prstGeom>
        </p:spPr>
      </p:pic>
    </p:spTree>
    <p:extLst>
      <p:ext uri="{BB962C8B-B14F-4D97-AF65-F5344CB8AC3E}">
        <p14:creationId xmlns:p14="http://schemas.microsoft.com/office/powerpoint/2010/main" val="2359068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23/28</a:t>
            </a:r>
            <a:endParaRPr lang="tr-TR" dirty="0"/>
          </a:p>
        </p:txBody>
      </p:sp>
      <p:sp>
        <p:nvSpPr>
          <p:cNvPr id="3" name="İçerik Yer Tutucusu 2"/>
          <p:cNvSpPr>
            <a:spLocks noGrp="1"/>
          </p:cNvSpPr>
          <p:nvPr>
            <p:ph idx="1"/>
          </p:nvPr>
        </p:nvSpPr>
        <p:spPr/>
        <p:txBody>
          <a:bodyPr/>
          <a:lstStyle/>
          <a:p>
            <a:pPr marL="0" indent="0">
              <a:buNone/>
            </a:pPr>
            <a:r>
              <a:rPr lang="mn-MN" sz="2000" b="1" dirty="0" smtClean="0">
                <a:latin typeface="Arial" panose="020B0604020202020204" pitchFamily="34" charset="0"/>
                <a:cs typeface="Arial" panose="020B0604020202020204" pitchFamily="34" charset="0"/>
              </a:rPr>
              <a:t>Ажиллаж байх үед:</a:t>
            </a:r>
          </a:p>
          <a:p>
            <a:pPr marL="0" indent="0">
              <a:buNone/>
            </a:pPr>
            <a:endParaRPr lang="mn-MN" sz="2000" b="1" dirty="0">
              <a:latin typeface="Arial" panose="020B0604020202020204" pitchFamily="34" charset="0"/>
              <a:cs typeface="Arial" panose="020B0604020202020204" pitchFamily="34" charset="0"/>
            </a:endParaRPr>
          </a:p>
          <a:p>
            <a:r>
              <a:rPr lang="mn-MN" sz="2000" dirty="0">
                <a:latin typeface="Arial" panose="020B0604020202020204" pitchFamily="34" charset="0"/>
                <a:cs typeface="Arial" panose="020B0604020202020204" pitchFamily="34" charset="0"/>
              </a:rPr>
              <a:t>Гараа тогтмол </a:t>
            </a:r>
            <a:r>
              <a:rPr lang="mn-MN" sz="2000" dirty="0" smtClean="0">
                <a:latin typeface="Arial" panose="020B0604020202020204" pitchFamily="34" charset="0"/>
                <a:cs typeface="Arial" panose="020B0604020202020204" pitchFamily="34" charset="0"/>
              </a:rPr>
              <a:t>ариутгах,</a:t>
            </a:r>
            <a:endParaRPr lang="mn-MN" sz="2000" dirty="0">
              <a:latin typeface="Arial" panose="020B0604020202020204" pitchFamily="34" charset="0"/>
              <a:cs typeface="Arial" panose="020B0604020202020204" pitchFamily="34" charset="0"/>
            </a:endParaRPr>
          </a:p>
          <a:p>
            <a:r>
              <a:rPr lang="mn-MN" sz="2000" dirty="0">
                <a:latin typeface="Arial" panose="020B0604020202020204" pitchFamily="34" charset="0"/>
                <a:cs typeface="Arial" panose="020B0604020202020204" pitchFamily="34" charset="0"/>
              </a:rPr>
              <a:t>Хэрэглэсэн маскыг шинэ маскаар сольж, </a:t>
            </a:r>
            <a:r>
              <a:rPr lang="mn-MN" sz="2000" dirty="0" smtClean="0">
                <a:latin typeface="Arial" panose="020B0604020202020204" pitchFamily="34" charset="0"/>
                <a:cs typeface="Arial" panose="020B0604020202020204" pitchFamily="34" charset="0"/>
              </a:rPr>
              <a:t>журмын дагуу хаях,</a:t>
            </a:r>
            <a:endParaRPr lang="mn-MN" sz="2000" dirty="0">
              <a:latin typeface="Arial" panose="020B0604020202020204" pitchFamily="34" charset="0"/>
              <a:cs typeface="Arial" panose="020B0604020202020204" pitchFamily="34" charset="0"/>
            </a:endParaRPr>
          </a:p>
          <a:p>
            <a:r>
              <a:rPr lang="mn-MN" sz="2000" dirty="0">
                <a:latin typeface="Arial" panose="020B0604020202020204" pitchFamily="34" charset="0"/>
                <a:cs typeface="Arial" panose="020B0604020202020204" pitchFamily="34" charset="0"/>
              </a:rPr>
              <a:t>Ажилчдын тоог </a:t>
            </a:r>
            <a:r>
              <a:rPr lang="mn-MN" sz="2000" dirty="0" smtClean="0">
                <a:latin typeface="Arial" panose="020B0604020202020204" pitchFamily="34" charset="0"/>
                <a:cs typeface="Arial" panose="020B0604020202020204" pitchFamily="34" charset="0"/>
              </a:rPr>
              <a:t>хянах,</a:t>
            </a:r>
            <a:endParaRPr lang="mn-MN" sz="2000" dirty="0">
              <a:latin typeface="Arial" panose="020B0604020202020204" pitchFamily="34" charset="0"/>
              <a:cs typeface="Arial" panose="020B0604020202020204" pitchFamily="34" charset="0"/>
            </a:endParaRPr>
          </a:p>
          <a:p>
            <a:r>
              <a:rPr lang="mn-MN" sz="2000" dirty="0">
                <a:latin typeface="Arial" panose="020B0604020202020204" pitchFamily="34" charset="0"/>
                <a:cs typeface="Arial" panose="020B0604020202020204" pitchFamily="34" charset="0"/>
              </a:rPr>
              <a:t>Эрүүл ахуй</a:t>
            </a:r>
            <a:r>
              <a:rPr lang="mn-MN" sz="2000" dirty="0" smtClean="0">
                <a:latin typeface="Arial" panose="020B0604020202020204" pitchFamily="34" charset="0"/>
                <a:cs typeface="Arial" panose="020B0604020202020204" pitchFamily="34" charset="0"/>
              </a:rPr>
              <a:t>, ажилтан хоорондын зайг хангах,</a:t>
            </a:r>
            <a:endParaRPr lang="mn-MN" sz="2000" dirty="0">
              <a:latin typeface="Arial" panose="020B0604020202020204" pitchFamily="34" charset="0"/>
              <a:cs typeface="Arial" panose="020B0604020202020204" pitchFamily="34" charset="0"/>
            </a:endParaRPr>
          </a:p>
          <a:p>
            <a:r>
              <a:rPr lang="mn-MN" sz="2000" dirty="0">
                <a:latin typeface="Arial" panose="020B0604020202020204" pitchFamily="34" charset="0"/>
                <a:cs typeface="Arial" panose="020B0604020202020204" pitchFamily="34" charset="0"/>
              </a:rPr>
              <a:t>Ажлын </a:t>
            </a:r>
            <a:r>
              <a:rPr lang="mn-MN" sz="2000" dirty="0" smtClean="0">
                <a:latin typeface="Arial" panose="020B0604020202020204" pitchFamily="34" charset="0"/>
                <a:cs typeface="Arial" panose="020B0604020202020204" pitchFamily="34" charset="0"/>
              </a:rPr>
              <a:t>байрны агааржуулалтыг хийх,</a:t>
            </a:r>
            <a:endParaRPr lang="mn-MN" sz="2000" dirty="0">
              <a:latin typeface="Arial" panose="020B0604020202020204" pitchFamily="34" charset="0"/>
              <a:cs typeface="Arial" panose="020B0604020202020204" pitchFamily="34" charset="0"/>
            </a:endParaRPr>
          </a:p>
          <a:p>
            <a:r>
              <a:rPr lang="mn-MN" sz="2000" dirty="0">
                <a:latin typeface="Arial" panose="020B0604020202020204" pitchFamily="34" charset="0"/>
                <a:cs typeface="Arial" panose="020B0604020202020204" pitchFamily="34" charset="0"/>
              </a:rPr>
              <a:t>Удаан </a:t>
            </a:r>
            <a:r>
              <a:rPr lang="mn-MN" sz="2000" dirty="0" smtClean="0">
                <a:latin typeface="Arial" panose="020B0604020202020204" pitchFamily="34" charset="0"/>
                <a:cs typeface="Arial" panose="020B0604020202020204" pitchFamily="34" charset="0"/>
              </a:rPr>
              <a:t>эдэлгээ бүхий бээлийг </a:t>
            </a:r>
            <a:r>
              <a:rPr lang="mn-MN" sz="2000" dirty="0">
                <a:latin typeface="Arial" panose="020B0604020202020204" pitchFamily="34" charset="0"/>
                <a:cs typeface="Arial" panose="020B0604020202020204" pitchFamily="34" charset="0"/>
              </a:rPr>
              <a:t>тогтмол </a:t>
            </a:r>
            <a:r>
              <a:rPr lang="mn-MN" sz="2000" dirty="0" smtClean="0">
                <a:latin typeface="Arial" panose="020B0604020202020204" pitchFamily="34" charset="0"/>
                <a:cs typeface="Arial" panose="020B0604020202020204" pitchFamily="34" charset="0"/>
              </a:rPr>
              <a:t>халдваргүйжүүлэх,</a:t>
            </a:r>
            <a:endParaRPr lang="mn-MN" sz="2000" dirty="0">
              <a:latin typeface="Arial" panose="020B0604020202020204" pitchFamily="34" charset="0"/>
              <a:cs typeface="Arial" panose="020B0604020202020204" pitchFamily="34" charset="0"/>
            </a:endParaRPr>
          </a:p>
          <a:p>
            <a:r>
              <a:rPr lang="mn-MN" sz="2000" dirty="0">
                <a:latin typeface="Arial" panose="020B0604020202020204" pitchFamily="34" charset="0"/>
                <a:cs typeface="Arial" panose="020B0604020202020204" pitchFamily="34" charset="0"/>
              </a:rPr>
              <a:t>Ажлын багаж хэрэгсэл, </a:t>
            </a:r>
            <a:r>
              <a:rPr lang="mn-MN" sz="2000" dirty="0" smtClean="0">
                <a:latin typeface="Arial" panose="020B0604020202020204" pitchFamily="34" charset="0"/>
                <a:cs typeface="Arial" panose="020B0604020202020204" pitchFamily="34" charset="0"/>
              </a:rPr>
              <a:t>тээврийн </a:t>
            </a:r>
            <a:r>
              <a:rPr lang="mn-MN" sz="2000" dirty="0">
                <a:latin typeface="Arial" panose="020B0604020202020204" pitchFamily="34" charset="0"/>
                <a:cs typeface="Arial" panose="020B0604020202020204" pitchFamily="34" charset="0"/>
              </a:rPr>
              <a:t>хэрэгслийг </a:t>
            </a:r>
            <a:r>
              <a:rPr lang="mn-MN" sz="2000" dirty="0" smtClean="0">
                <a:latin typeface="Arial" panose="020B0604020202020204" pitchFamily="34" charset="0"/>
                <a:cs typeface="Arial" panose="020B0604020202020204" pitchFamily="34" charset="0"/>
              </a:rPr>
              <a:t>халдваргүйжүүлэх.</a:t>
            </a:r>
            <a:endParaRPr lang="tr-TR" sz="2000" dirty="0" smtClean="0">
              <a:latin typeface="Arial" panose="020B0604020202020204" pitchFamily="34" charset="0"/>
              <a:cs typeface="Arial" panose="020B0604020202020204" pitchFamily="34" charset="0"/>
            </a:endParaRPr>
          </a:p>
        </p:txBody>
      </p:sp>
      <p:sp>
        <p:nvSpPr>
          <p:cNvPr id="4" name="Unvan 3"/>
          <p:cNvSpPr>
            <a:spLocks noGrp="1"/>
          </p:cNvSpPr>
          <p:nvPr>
            <p:ph type="title"/>
          </p:nvPr>
        </p:nvSpPr>
        <p:spPr/>
        <p:txBody>
          <a:bodyPr>
            <a:normAutofit fontScale="90000"/>
          </a:bodyPr>
          <a:lstStyle/>
          <a:p>
            <a:r>
              <a:rPr lang="mn-MN" dirty="0">
                <a:latin typeface="Arial" panose="020B0604020202020204" pitchFamily="34" charset="0"/>
                <a:cs typeface="Arial" panose="020B0604020202020204" pitchFamily="34" charset="0"/>
              </a:rPr>
              <a:t>Гараар зөөх ажилд к</a:t>
            </a:r>
            <a:r>
              <a:rPr lang="ru-RU" dirty="0" smtClean="0">
                <a:latin typeface="Arial" panose="020B0604020202020204" pitchFamily="34" charset="0"/>
                <a:cs typeface="Arial" panose="020B0604020202020204" pitchFamily="34" charset="0"/>
              </a:rPr>
              <a:t>оронавирус</a:t>
            </a:r>
            <a:r>
              <a:rPr lang="mn-MN" dirty="0">
                <a:latin typeface="Arial" panose="020B0604020202020204" pitchFamily="34" charset="0"/>
                <a:cs typeface="Arial" panose="020B0604020202020204" pitchFamily="34" charset="0"/>
              </a:rPr>
              <a:t>ээс у</a:t>
            </a:r>
            <a:r>
              <a:rPr lang="ru-RU" dirty="0">
                <a:latin typeface="Arial" panose="020B0604020202020204" pitchFamily="34" charset="0"/>
                <a:cs typeface="Arial" panose="020B0604020202020204" pitchFamily="34" charset="0"/>
              </a:rPr>
              <a:t>рьдчилан сэргийлэх арга хэмжээ</a:t>
            </a:r>
            <a:endParaRPr lang="tr-TR"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cstate="print"/>
          <a:stretch>
            <a:fillRect/>
          </a:stretch>
        </p:blipFill>
        <p:spPr>
          <a:xfrm>
            <a:off x="7486650" y="3047845"/>
            <a:ext cx="1630680" cy="1619511"/>
          </a:xfrm>
          <a:prstGeom prst="rect">
            <a:avLst/>
          </a:prstGeom>
        </p:spPr>
      </p:pic>
    </p:spTree>
    <p:extLst>
      <p:ext uri="{BB962C8B-B14F-4D97-AF65-F5344CB8AC3E}">
        <p14:creationId xmlns:p14="http://schemas.microsoft.com/office/powerpoint/2010/main" val="778700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24/28</a:t>
            </a:r>
            <a:endParaRPr lang="tr-TR" dirty="0"/>
          </a:p>
        </p:txBody>
      </p:sp>
      <p:sp>
        <p:nvSpPr>
          <p:cNvPr id="3" name="İçerik Yer Tutucusu 2"/>
          <p:cNvSpPr>
            <a:spLocks noGrp="1"/>
          </p:cNvSpPr>
          <p:nvPr>
            <p:ph idx="1"/>
          </p:nvPr>
        </p:nvSpPr>
        <p:spPr>
          <a:xfrm>
            <a:off x="463549" y="1681932"/>
            <a:ext cx="8480425" cy="4351338"/>
          </a:xfrm>
        </p:spPr>
        <p:txBody>
          <a:bodyPr/>
          <a:lstStyle/>
          <a:p>
            <a:pPr marL="0" indent="0">
              <a:buNone/>
            </a:pPr>
            <a:r>
              <a:rPr lang="mn-MN" sz="2000" b="1" dirty="0">
                <a:latin typeface="Arial" panose="020B0604020202020204" pitchFamily="34" charset="0"/>
                <a:cs typeface="Arial" panose="020B0604020202020204" pitchFamily="34" charset="0"/>
              </a:rPr>
              <a:t>Ажиллаж байх </a:t>
            </a:r>
            <a:r>
              <a:rPr lang="mn-MN" sz="2000" b="1" dirty="0" smtClean="0">
                <a:latin typeface="Arial" panose="020B0604020202020204" pitchFamily="34" charset="0"/>
                <a:cs typeface="Arial" panose="020B0604020202020204" pitchFamily="34" charset="0"/>
              </a:rPr>
              <a:t>үед:</a:t>
            </a:r>
          </a:p>
          <a:p>
            <a:pPr marL="0" indent="0">
              <a:buNone/>
            </a:pPr>
            <a:endParaRPr lang="mn-MN" sz="2000" b="1" dirty="0">
              <a:latin typeface="Arial" panose="020B0604020202020204" pitchFamily="34" charset="0"/>
              <a:cs typeface="Arial" panose="020B0604020202020204" pitchFamily="34" charset="0"/>
            </a:endParaRPr>
          </a:p>
          <a:p>
            <a:pPr algn="just"/>
            <a:r>
              <a:rPr lang="mn-MN" sz="2000" dirty="0">
                <a:latin typeface="Arial" panose="020B0604020202020204" pitchFamily="34" charset="0"/>
                <a:cs typeface="Arial" panose="020B0604020202020204" pitchFamily="34" charset="0"/>
              </a:rPr>
              <a:t>Гараар </a:t>
            </a:r>
            <a:r>
              <a:rPr lang="mn-MN" sz="2000" dirty="0" smtClean="0">
                <a:latin typeface="Arial" panose="020B0604020202020204" pitchFamily="34" charset="0"/>
                <a:cs typeface="Arial" panose="020B0604020202020204" pitchFamily="34" charset="0"/>
              </a:rPr>
              <a:t>зөөхийн </a:t>
            </a:r>
            <a:r>
              <a:rPr lang="mn-MN" sz="2000" dirty="0">
                <a:latin typeface="Arial" panose="020B0604020202020204" pitchFamily="34" charset="0"/>
                <a:cs typeface="Arial" panose="020B0604020202020204" pitchFamily="34" charset="0"/>
              </a:rPr>
              <a:t>оронд </a:t>
            </a:r>
            <a:r>
              <a:rPr lang="mn-MN" sz="2000" dirty="0" smtClean="0">
                <a:latin typeface="Arial" panose="020B0604020202020204" pitchFamily="34" charset="0"/>
                <a:cs typeface="Arial" panose="020B0604020202020204" pitchFamily="34" charset="0"/>
              </a:rPr>
              <a:t>аль болох ачаа </a:t>
            </a:r>
            <a:r>
              <a:rPr lang="mn-MN" sz="2000" dirty="0">
                <a:latin typeface="Arial" panose="020B0604020202020204" pitchFamily="34" charset="0"/>
                <a:cs typeface="Arial" panose="020B0604020202020204" pitchFamily="34" charset="0"/>
              </a:rPr>
              <a:t>зөөвөрлөх хэрэгслийг ашиглан ачааг </a:t>
            </a:r>
            <a:r>
              <a:rPr lang="mn-MN" sz="2000" dirty="0" smtClean="0">
                <a:latin typeface="Arial" panose="020B0604020202020204" pitchFamily="34" charset="0"/>
                <a:cs typeface="Arial" panose="020B0604020202020204" pitchFamily="34" charset="0"/>
              </a:rPr>
              <a:t>ачих,</a:t>
            </a:r>
            <a:endParaRPr lang="tr-TR" sz="2000" dirty="0" smtClean="0">
              <a:latin typeface="Arial" panose="020B0604020202020204" pitchFamily="34" charset="0"/>
              <a:cs typeface="Arial" panose="020B0604020202020204" pitchFamily="34" charset="0"/>
            </a:endParaRPr>
          </a:p>
          <a:p>
            <a:endParaRPr lang="tr-TR" sz="2000" dirty="0" smtClean="0">
              <a:latin typeface="Arial" panose="020B0604020202020204" pitchFamily="34" charset="0"/>
              <a:cs typeface="Arial" panose="020B0604020202020204" pitchFamily="34" charset="0"/>
            </a:endParaRPr>
          </a:p>
          <a:p>
            <a:endParaRPr lang="tr-TR" sz="2000" dirty="0" smtClean="0">
              <a:latin typeface="Arial" panose="020B0604020202020204" pitchFamily="34" charset="0"/>
              <a:cs typeface="Arial" panose="020B0604020202020204" pitchFamily="34" charset="0"/>
            </a:endParaRPr>
          </a:p>
          <a:p>
            <a:r>
              <a:rPr lang="mn-MN" sz="2000" dirty="0" smtClean="0">
                <a:latin typeface="Arial" panose="020B0604020202020204" pitchFamily="34" charset="0"/>
                <a:cs typeface="Arial" panose="020B0604020202020204" pitchFamily="34" charset="0"/>
              </a:rPr>
              <a:t>Ачааг нэг дангаар зөөж болохуйц хэмжээнд хуваах,.</a:t>
            </a:r>
            <a:endParaRPr lang="tr-TR" b="1" dirty="0" smtClean="0">
              <a:latin typeface="Arial" panose="020B0604020202020204" pitchFamily="34" charset="0"/>
              <a:cs typeface="Arial" panose="020B0604020202020204" pitchFamily="34" charset="0"/>
            </a:endParaRPr>
          </a:p>
          <a:p>
            <a:pPr marL="0" indent="0">
              <a:buNone/>
            </a:pPr>
            <a:endParaRPr lang="tr-TR" b="1" dirty="0"/>
          </a:p>
        </p:txBody>
      </p:sp>
      <p:sp>
        <p:nvSpPr>
          <p:cNvPr id="4" name="Unvan 3"/>
          <p:cNvSpPr>
            <a:spLocks noGrp="1"/>
          </p:cNvSpPr>
          <p:nvPr>
            <p:ph type="title"/>
          </p:nvPr>
        </p:nvSpPr>
        <p:spPr>
          <a:xfrm>
            <a:off x="322333" y="238051"/>
            <a:ext cx="7267950" cy="1238302"/>
          </a:xfrm>
        </p:spPr>
        <p:txBody>
          <a:bodyPr>
            <a:normAutofit fontScale="90000"/>
          </a:bodyPr>
          <a:lstStyle/>
          <a:p>
            <a:r>
              <a:rPr lang="mn-MN" dirty="0">
                <a:latin typeface="Arial" panose="020B0604020202020204" pitchFamily="34" charset="0"/>
                <a:cs typeface="Arial" panose="020B0604020202020204" pitchFamily="34" charset="0"/>
              </a:rPr>
              <a:t>Гараар зөөх ажилд к</a:t>
            </a:r>
            <a:r>
              <a:rPr lang="ru-RU" dirty="0" smtClean="0">
                <a:latin typeface="Arial" panose="020B0604020202020204" pitchFamily="34" charset="0"/>
                <a:cs typeface="Arial" panose="020B0604020202020204" pitchFamily="34" charset="0"/>
              </a:rPr>
              <a:t>оронавирус</a:t>
            </a:r>
            <a:r>
              <a:rPr lang="mn-MN" dirty="0">
                <a:latin typeface="Arial" panose="020B0604020202020204" pitchFamily="34" charset="0"/>
                <a:cs typeface="Arial" panose="020B0604020202020204" pitchFamily="34" charset="0"/>
              </a:rPr>
              <a:t>ээс у</a:t>
            </a:r>
            <a:r>
              <a:rPr lang="ru-RU" dirty="0">
                <a:latin typeface="Arial" panose="020B0604020202020204" pitchFamily="34" charset="0"/>
                <a:cs typeface="Arial" panose="020B0604020202020204" pitchFamily="34" charset="0"/>
              </a:rPr>
              <a:t>рьдчилан сэргийлэх арга хэмжээ</a:t>
            </a:r>
            <a:endParaRPr lang="tr-TR"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cstate="print"/>
          <a:stretch>
            <a:fillRect/>
          </a:stretch>
        </p:blipFill>
        <p:spPr>
          <a:xfrm>
            <a:off x="5937885" y="5120826"/>
            <a:ext cx="857250" cy="1400175"/>
          </a:xfrm>
          <a:prstGeom prst="rect">
            <a:avLst/>
          </a:prstGeom>
        </p:spPr>
      </p:pic>
      <p:pic>
        <p:nvPicPr>
          <p:cNvPr id="7" name="Resim 6"/>
          <p:cNvPicPr>
            <a:picLocks noChangeAspect="1"/>
          </p:cNvPicPr>
          <p:nvPr/>
        </p:nvPicPr>
        <p:blipFill>
          <a:blip r:embed="rId4" cstate="print"/>
          <a:stretch>
            <a:fillRect/>
          </a:stretch>
        </p:blipFill>
        <p:spPr>
          <a:xfrm>
            <a:off x="6190108" y="4023361"/>
            <a:ext cx="1296542" cy="1001394"/>
          </a:xfrm>
          <a:prstGeom prst="rect">
            <a:avLst/>
          </a:prstGeom>
        </p:spPr>
      </p:pic>
      <p:pic>
        <p:nvPicPr>
          <p:cNvPr id="8" name="Resim 7"/>
          <p:cNvPicPr>
            <a:picLocks noChangeAspect="1"/>
          </p:cNvPicPr>
          <p:nvPr/>
        </p:nvPicPr>
        <p:blipFill>
          <a:blip r:embed="rId5" cstate="print"/>
          <a:stretch>
            <a:fillRect/>
          </a:stretch>
        </p:blipFill>
        <p:spPr>
          <a:xfrm>
            <a:off x="7590283" y="2751840"/>
            <a:ext cx="925067" cy="1441771"/>
          </a:xfrm>
          <a:prstGeom prst="rect">
            <a:avLst/>
          </a:prstGeom>
        </p:spPr>
      </p:pic>
    </p:spTree>
    <p:extLst>
      <p:ext uri="{BB962C8B-B14F-4D97-AF65-F5344CB8AC3E}">
        <p14:creationId xmlns:p14="http://schemas.microsoft.com/office/powerpoint/2010/main" val="3657050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25/28</a:t>
            </a:r>
            <a:endParaRPr lang="tr-TR" dirty="0"/>
          </a:p>
        </p:txBody>
      </p:sp>
      <p:sp>
        <p:nvSpPr>
          <p:cNvPr id="3" name="İçerik Yer Tutucusu 2"/>
          <p:cNvSpPr>
            <a:spLocks noGrp="1"/>
          </p:cNvSpPr>
          <p:nvPr>
            <p:ph idx="1"/>
          </p:nvPr>
        </p:nvSpPr>
        <p:spPr>
          <a:xfrm>
            <a:off x="463550" y="1476353"/>
            <a:ext cx="7886700" cy="4556917"/>
          </a:xfrm>
        </p:spPr>
        <p:txBody>
          <a:bodyPr/>
          <a:lstStyle/>
          <a:p>
            <a:pPr marL="0" indent="0">
              <a:buNone/>
            </a:pPr>
            <a:r>
              <a:rPr lang="mn-MN" sz="2000" b="1" dirty="0" smtClean="0">
                <a:latin typeface="Arial" panose="020B0604020202020204" pitchFamily="34" charset="0"/>
                <a:cs typeface="Arial" panose="020B0604020202020204" pitchFamily="34" charset="0"/>
              </a:rPr>
              <a:t>Аж</a:t>
            </a:r>
            <a:r>
              <a:rPr lang="mn-MN" sz="2000" b="1" dirty="0" smtClean="0">
                <a:latin typeface="Arial" panose="020B0604020202020204" pitchFamily="34" charset="0"/>
                <a:cs typeface="Arial" panose="020B0604020202020204" pitchFamily="34" charset="0"/>
              </a:rPr>
              <a:t>ил</a:t>
            </a:r>
            <a:r>
              <a:rPr lang="mn-MN" sz="2000" b="1" dirty="0" smtClean="0">
                <a:latin typeface="Arial" panose="020B0604020202020204" pitchFamily="34" charset="0"/>
                <a:cs typeface="Arial" panose="020B0604020202020204" pitchFamily="34" charset="0"/>
              </a:rPr>
              <a:t> </a:t>
            </a:r>
            <a:r>
              <a:rPr lang="mn-MN" sz="2000" b="1" dirty="0" smtClean="0">
                <a:latin typeface="Arial" panose="020B0604020202020204" pitchFamily="34" charset="0"/>
                <a:cs typeface="Arial" panose="020B0604020202020204" pitchFamily="34" charset="0"/>
              </a:rPr>
              <a:t>дуусах үед: </a:t>
            </a:r>
          </a:p>
          <a:p>
            <a:pPr marL="0" indent="0">
              <a:buNone/>
            </a:pPr>
            <a:endParaRPr lang="mn-MN" sz="2000" b="1" dirty="0">
              <a:latin typeface="Arial" panose="020B0604020202020204" pitchFamily="34" charset="0"/>
              <a:cs typeface="Arial" panose="020B0604020202020204" pitchFamily="34" charset="0"/>
            </a:endParaRPr>
          </a:p>
          <a:p>
            <a:r>
              <a:rPr lang="mn-MN" sz="2000" dirty="0">
                <a:latin typeface="Arial" panose="020B0604020202020204" pitchFamily="34" charset="0"/>
                <a:cs typeface="Arial" panose="020B0604020202020204" pitchFamily="34" charset="0"/>
              </a:rPr>
              <a:t>Эрүүл </a:t>
            </a:r>
            <a:r>
              <a:rPr lang="mn-MN" sz="2000" dirty="0" smtClean="0">
                <a:latin typeface="Arial" panose="020B0604020202020204" pitchFamily="34" charset="0"/>
                <a:cs typeface="Arial" panose="020B0604020202020204" pitchFamily="34" charset="0"/>
              </a:rPr>
              <a:t>ахуйг хангах, ажилтан хоорондын зайг их байлгах,</a:t>
            </a:r>
          </a:p>
          <a:p>
            <a:r>
              <a:rPr lang="mn-MN" sz="2000" dirty="0" smtClean="0">
                <a:latin typeface="Arial" panose="020B0604020202020204" pitchFamily="34" charset="0"/>
                <a:cs typeface="Arial" panose="020B0604020202020204" pitchFamily="34" charset="0"/>
              </a:rPr>
              <a:t>Хэрэглэсэн </a:t>
            </a:r>
            <a:r>
              <a:rPr lang="mn-MN" sz="2000" dirty="0">
                <a:latin typeface="Arial" panose="020B0604020202020204" pitchFamily="34" charset="0"/>
                <a:cs typeface="Arial" panose="020B0604020202020204" pitchFamily="34" charset="0"/>
              </a:rPr>
              <a:t>маскыг шинэ маскаар сольж, зохих ёсоор нь </a:t>
            </a:r>
            <a:r>
              <a:rPr lang="mn-MN" sz="2000" dirty="0" smtClean="0">
                <a:latin typeface="Arial" panose="020B0604020202020204" pitchFamily="34" charset="0"/>
                <a:cs typeface="Arial" panose="020B0604020202020204" pitchFamily="34" charset="0"/>
              </a:rPr>
              <a:t>хаях,</a:t>
            </a:r>
            <a:endParaRPr lang="mn-MN" sz="2000" dirty="0">
              <a:latin typeface="Arial" panose="020B0604020202020204" pitchFamily="34" charset="0"/>
              <a:cs typeface="Arial" panose="020B0604020202020204" pitchFamily="34" charset="0"/>
            </a:endParaRPr>
          </a:p>
          <a:p>
            <a:r>
              <a:rPr lang="mn-MN" sz="2000" dirty="0">
                <a:latin typeface="Arial" panose="020B0604020202020204" pitchFamily="34" charset="0"/>
                <a:cs typeface="Arial" panose="020B0604020202020204" pitchFamily="34" charset="0"/>
              </a:rPr>
              <a:t>Ажлын бээлий болон бусад хувийн хамгаалах </a:t>
            </a:r>
            <a:r>
              <a:rPr lang="mn-MN" sz="2000" dirty="0" smtClean="0">
                <a:latin typeface="Arial" panose="020B0604020202020204" pitchFamily="34" charset="0"/>
                <a:cs typeface="Arial" panose="020B0604020202020204" pitchFamily="34" charset="0"/>
              </a:rPr>
              <a:t>хэрэгслийг халдваргүйжүүлж хурааж далд хийх, </a:t>
            </a:r>
          </a:p>
          <a:p>
            <a:r>
              <a:rPr lang="mn-MN" sz="2000" dirty="0" smtClean="0">
                <a:latin typeface="Arial" panose="020B0604020202020204" pitchFamily="34" charset="0"/>
                <a:cs typeface="Arial" panose="020B0604020202020204" pitchFamily="34" charset="0"/>
              </a:rPr>
              <a:t>Ажлын </a:t>
            </a:r>
            <a:r>
              <a:rPr lang="mn-MN" sz="2000" dirty="0">
                <a:latin typeface="Arial" panose="020B0604020202020204" pitchFamily="34" charset="0"/>
                <a:cs typeface="Arial" panose="020B0604020202020204" pitchFamily="34" charset="0"/>
              </a:rPr>
              <a:t>багаж хэрэгсэл, </a:t>
            </a:r>
            <a:r>
              <a:rPr lang="mn-MN" sz="2000" dirty="0" smtClean="0">
                <a:latin typeface="Arial" panose="020B0604020202020204" pitchFamily="34" charset="0"/>
                <a:cs typeface="Arial" panose="020B0604020202020204" pitchFamily="34" charset="0"/>
              </a:rPr>
              <a:t>тээврийн хэрэгслийг </a:t>
            </a:r>
            <a:r>
              <a:rPr lang="mn-MN" sz="2000" dirty="0">
                <a:latin typeface="Arial" panose="020B0604020202020204" pitchFamily="34" charset="0"/>
                <a:cs typeface="Arial" panose="020B0604020202020204" pitchFamily="34" charset="0"/>
              </a:rPr>
              <a:t>халдваргүйжүүлэх</a:t>
            </a:r>
            <a:r>
              <a:rPr lang="mn-MN" sz="2000" dirty="0" smtClean="0">
                <a:latin typeface="Arial" panose="020B0604020202020204" pitchFamily="34" charset="0"/>
                <a:cs typeface="Arial" panose="020B0604020202020204" pitchFamily="34" charset="0"/>
              </a:rPr>
              <a:t>,</a:t>
            </a:r>
          </a:p>
          <a:p>
            <a:r>
              <a:rPr lang="mn-MN" sz="2000" dirty="0" smtClean="0">
                <a:latin typeface="Arial" panose="020B0604020202020204" pitchFamily="34" charset="0"/>
                <a:cs typeface="Arial" panose="020B0604020202020204" pitchFamily="34" charset="0"/>
              </a:rPr>
              <a:t>Нэн </a:t>
            </a:r>
            <a:r>
              <a:rPr lang="mn-MN" sz="2000" dirty="0" smtClean="0">
                <a:latin typeface="Arial" panose="020B0604020202020204" pitchFamily="34" charset="0"/>
                <a:cs typeface="Arial" panose="020B0604020202020204" pitchFamily="34" charset="0"/>
              </a:rPr>
              <a:t>ялангуяа олон тооны ажилчдын хүрдэг хэсгийг сайтар цэвэрлэх,</a:t>
            </a:r>
          </a:p>
          <a:p>
            <a:r>
              <a:rPr lang="mn-MN" sz="2000" dirty="0" smtClean="0">
                <a:latin typeface="Arial" panose="020B0604020202020204" pitchFamily="34" charset="0"/>
                <a:cs typeface="Arial" panose="020B0604020202020204" pitchFamily="34" charset="0"/>
              </a:rPr>
              <a:t>Ажлын хувцаснаас гадуурх </a:t>
            </a:r>
            <a:r>
              <a:rPr lang="mn-MN" sz="2000" dirty="0" smtClean="0">
                <a:latin typeface="Arial" panose="020B0604020202020204" pitchFamily="34" charset="0"/>
                <a:cs typeface="Arial" panose="020B0604020202020204" pitchFamily="34" charset="0"/>
              </a:rPr>
              <a:t>хувцсыг </a:t>
            </a:r>
            <a:r>
              <a:rPr lang="mn-MN" sz="2000" dirty="0" smtClean="0">
                <a:latin typeface="Arial" panose="020B0604020202020204" pitchFamily="34" charset="0"/>
                <a:cs typeface="Arial" panose="020B0604020202020204" pitchFamily="34" charset="0"/>
              </a:rPr>
              <a:t>далд хийх</a:t>
            </a:r>
            <a:endParaRPr lang="tr-TR" sz="2400" dirty="0">
              <a:latin typeface="Arial" panose="020B0604020202020204" pitchFamily="34" charset="0"/>
              <a:cs typeface="Arial" panose="020B0604020202020204" pitchFamily="34" charset="0"/>
            </a:endParaRPr>
          </a:p>
          <a:p>
            <a:pPr algn="just"/>
            <a:endParaRPr lang="tr-TR" sz="2400" dirty="0" smtClean="0">
              <a:latin typeface="Arial" panose="020B0604020202020204" pitchFamily="34" charset="0"/>
              <a:cs typeface="Arial" panose="020B0604020202020204" pitchFamily="34" charset="0"/>
            </a:endParaRPr>
          </a:p>
          <a:p>
            <a:pPr marL="0" indent="0">
              <a:buNone/>
            </a:pPr>
            <a:endParaRPr lang="tr-TR" sz="2400" dirty="0"/>
          </a:p>
        </p:txBody>
      </p:sp>
      <p:sp>
        <p:nvSpPr>
          <p:cNvPr id="4" name="Unvan 3"/>
          <p:cNvSpPr>
            <a:spLocks noGrp="1"/>
          </p:cNvSpPr>
          <p:nvPr>
            <p:ph type="title"/>
          </p:nvPr>
        </p:nvSpPr>
        <p:spPr/>
        <p:txBody>
          <a:bodyPr>
            <a:normAutofit fontScale="90000"/>
          </a:bodyPr>
          <a:lstStyle/>
          <a:p>
            <a:r>
              <a:rPr lang="mn-MN" dirty="0">
                <a:latin typeface="Arial" panose="020B0604020202020204" pitchFamily="34" charset="0"/>
                <a:cs typeface="Arial" panose="020B0604020202020204" pitchFamily="34" charset="0"/>
              </a:rPr>
              <a:t>Гараар зөөх ажилд к</a:t>
            </a:r>
            <a:r>
              <a:rPr lang="ru-RU" dirty="0" smtClean="0">
                <a:latin typeface="Arial" panose="020B0604020202020204" pitchFamily="34" charset="0"/>
                <a:cs typeface="Arial" panose="020B0604020202020204" pitchFamily="34" charset="0"/>
              </a:rPr>
              <a:t>оронавирус</a:t>
            </a:r>
            <a:r>
              <a:rPr lang="mn-MN" dirty="0">
                <a:latin typeface="Arial" panose="020B0604020202020204" pitchFamily="34" charset="0"/>
                <a:cs typeface="Arial" panose="020B0604020202020204" pitchFamily="34" charset="0"/>
              </a:rPr>
              <a:t>ээс у</a:t>
            </a:r>
            <a:r>
              <a:rPr lang="ru-RU" dirty="0">
                <a:latin typeface="Arial" panose="020B0604020202020204" pitchFamily="34" charset="0"/>
                <a:cs typeface="Arial" panose="020B0604020202020204" pitchFamily="34" charset="0"/>
              </a:rPr>
              <a:t>рьдчилан сэргийлэх арга хэмжээ</a:t>
            </a:r>
            <a:endParaRPr lang="tr-TR" dirty="0">
              <a:latin typeface="Arial" panose="020B0604020202020204" pitchFamily="34" charset="0"/>
              <a:cs typeface="Arial" panose="020B0604020202020204" pitchFamily="34" charset="0"/>
            </a:endParaRPr>
          </a:p>
        </p:txBody>
      </p:sp>
      <p:pic>
        <p:nvPicPr>
          <p:cNvPr id="5" name="Picture 2" descr="Ülkelere göre değişen farklı sosyal mesafe uzaklığı corona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7724" y="4853644"/>
            <a:ext cx="2081590" cy="138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91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26/28</a:t>
            </a:r>
            <a:endParaRPr lang="tr-TR" dirty="0"/>
          </a:p>
        </p:txBody>
      </p:sp>
      <p:sp>
        <p:nvSpPr>
          <p:cNvPr id="3" name="İçerik Yer Tutucusu 2"/>
          <p:cNvSpPr>
            <a:spLocks noGrp="1"/>
          </p:cNvSpPr>
          <p:nvPr>
            <p:ph idx="1"/>
          </p:nvPr>
        </p:nvSpPr>
        <p:spPr/>
        <p:txBody>
          <a:bodyPr/>
          <a:lstStyle/>
          <a:p>
            <a:pPr marL="0" indent="0">
              <a:buNone/>
            </a:pPr>
            <a:r>
              <a:rPr lang="mn-MN" sz="2000" b="1" dirty="0">
                <a:latin typeface="Arial" panose="020B0604020202020204" pitchFamily="34" charset="0"/>
                <a:cs typeface="Arial" panose="020B0604020202020204" pitchFamily="34" charset="0"/>
              </a:rPr>
              <a:t>Ерөнхий </a:t>
            </a:r>
            <a:r>
              <a:rPr lang="mn-MN" sz="2000" b="1" dirty="0" smtClean="0">
                <a:latin typeface="Arial" panose="020B0604020202020204" pitchFamily="34" charset="0"/>
                <a:cs typeface="Arial" panose="020B0604020202020204" pitchFamily="34" charset="0"/>
              </a:rPr>
              <a:t>дүрмүүд:</a:t>
            </a:r>
          </a:p>
          <a:p>
            <a:pPr marL="0" indent="0">
              <a:buNone/>
            </a:pPr>
            <a:endParaRPr lang="mn-MN" sz="2000" b="1" dirty="0">
              <a:latin typeface="Arial" panose="020B0604020202020204" pitchFamily="34" charset="0"/>
              <a:cs typeface="Arial" panose="020B0604020202020204" pitchFamily="34" charset="0"/>
            </a:endParaRPr>
          </a:p>
          <a:p>
            <a:r>
              <a:rPr lang="mn-MN" sz="2000" dirty="0" smtClean="0">
                <a:latin typeface="Arial" panose="020B0604020202020204" pitchFamily="34" charset="0"/>
                <a:cs typeface="Arial" panose="020B0604020202020204" pitchFamily="34" charset="0"/>
              </a:rPr>
              <a:t>Ажилчдын тээврийн </a:t>
            </a:r>
            <a:r>
              <a:rPr lang="mn-MN" sz="2000" dirty="0">
                <a:latin typeface="Arial" panose="020B0604020202020204" pitchFamily="34" charset="0"/>
                <a:cs typeface="Arial" panose="020B0604020202020204" pitchFamily="34" charset="0"/>
              </a:rPr>
              <a:t>хэрэгслийн даац, суудал зохион байгуулалтыг </a:t>
            </a:r>
            <a:r>
              <a:rPr lang="mn-MN" sz="2000" dirty="0" smtClean="0">
                <a:latin typeface="Arial" panose="020B0604020202020204" pitchFamily="34" charset="0"/>
                <a:cs typeface="Arial" panose="020B0604020202020204" pitchFamily="34" charset="0"/>
              </a:rPr>
              <a:t>сайтар төлөвлөх,</a:t>
            </a:r>
            <a:endParaRPr lang="mn-MN" sz="2000" dirty="0">
              <a:latin typeface="Arial" panose="020B0604020202020204" pitchFamily="34" charset="0"/>
              <a:cs typeface="Arial" panose="020B0604020202020204" pitchFamily="34" charset="0"/>
            </a:endParaRPr>
          </a:p>
          <a:p>
            <a:r>
              <a:rPr lang="mn-MN" sz="2000" dirty="0">
                <a:latin typeface="Arial" panose="020B0604020202020204" pitchFamily="34" charset="0"/>
                <a:cs typeface="Arial" panose="020B0604020202020204" pitchFamily="34" charset="0"/>
              </a:rPr>
              <a:t>Ажилчдын</a:t>
            </a:r>
            <a:r>
              <a:rPr lang="mn-MN" sz="2000" dirty="0" smtClean="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тээврийн хэрэгслийг </a:t>
            </a:r>
            <a:r>
              <a:rPr lang="mn-MN" sz="2000" dirty="0" smtClean="0">
                <a:latin typeface="Arial" panose="020B0604020202020204" pitchFamily="34" charset="0"/>
                <a:cs typeface="Arial" panose="020B0604020202020204" pitchFamily="34" charset="0"/>
              </a:rPr>
              <a:t>халдваргүйжүүлэх,</a:t>
            </a:r>
            <a:endParaRPr lang="mn-MN" sz="2000" dirty="0">
              <a:latin typeface="Arial" panose="020B0604020202020204" pitchFamily="34" charset="0"/>
              <a:cs typeface="Arial" panose="020B0604020202020204" pitchFamily="34" charset="0"/>
            </a:endParaRPr>
          </a:p>
          <a:p>
            <a:r>
              <a:rPr lang="mn-MN" sz="2000" dirty="0">
                <a:latin typeface="Arial" panose="020B0604020202020204" pitchFamily="34" charset="0"/>
                <a:cs typeface="Arial" panose="020B0604020202020204" pitchFamily="34" charset="0"/>
              </a:rPr>
              <a:t>Эрүүл ахуйг хангах, </a:t>
            </a:r>
            <a:r>
              <a:rPr lang="mn-MN" sz="2000" dirty="0" smtClean="0">
                <a:latin typeface="Arial" panose="020B0604020202020204" pitchFamily="34" charset="0"/>
                <a:cs typeface="Arial" panose="020B0604020202020204" pitchFamily="34" charset="0"/>
              </a:rPr>
              <a:t>ажилтан </a:t>
            </a:r>
            <a:r>
              <a:rPr lang="mn-MN" sz="2000" dirty="0">
                <a:latin typeface="Arial" panose="020B0604020202020204" pitchFamily="34" charset="0"/>
                <a:cs typeface="Arial" panose="020B0604020202020204" pitchFamily="34" charset="0"/>
              </a:rPr>
              <a:t>хоорондын зайг их </a:t>
            </a:r>
            <a:r>
              <a:rPr lang="mn-MN" sz="2000" dirty="0" smtClean="0">
                <a:latin typeface="Arial" panose="020B0604020202020204" pitchFamily="34" charset="0"/>
                <a:cs typeface="Arial" panose="020B0604020202020204" pitchFamily="34" charset="0"/>
              </a:rPr>
              <a:t>байлгах,</a:t>
            </a:r>
            <a:endParaRPr lang="mn-MN" sz="2000" dirty="0">
              <a:latin typeface="Arial" panose="020B0604020202020204" pitchFamily="34" charset="0"/>
              <a:cs typeface="Arial" panose="020B0604020202020204" pitchFamily="34" charset="0"/>
            </a:endParaRPr>
          </a:p>
          <a:p>
            <a:r>
              <a:rPr lang="mn-MN" sz="2000" dirty="0" smtClean="0">
                <a:latin typeface="Arial" panose="020B0604020202020204" pitchFamily="34" charset="0"/>
                <a:cs typeface="Arial" panose="020B0604020202020204" pitchFamily="34" charset="0"/>
              </a:rPr>
              <a:t>Коронавирусын халдварын тархалтаас хэрхэн хамгаалах, </a:t>
            </a:r>
            <a:r>
              <a:rPr lang="mn-MN" sz="2000" dirty="0">
                <a:latin typeface="Arial" panose="020B0604020202020204" pitchFamily="34" charset="0"/>
                <a:cs typeface="Arial" panose="020B0604020202020204" pitchFamily="34" charset="0"/>
              </a:rPr>
              <a:t>эрүүл </a:t>
            </a:r>
            <a:r>
              <a:rPr lang="mn-MN" sz="2000" dirty="0" smtClean="0">
                <a:latin typeface="Arial" panose="020B0604020202020204" pitchFamily="34" charset="0"/>
                <a:cs typeface="Arial" panose="020B0604020202020204" pitchFamily="34" charset="0"/>
              </a:rPr>
              <a:t>мэндээ хамгаалах </a:t>
            </a:r>
            <a:r>
              <a:rPr lang="mn-MN" sz="2000" dirty="0">
                <a:latin typeface="Arial" panose="020B0604020202020204" pitchFamily="34" charset="0"/>
                <a:cs typeface="Arial" panose="020B0604020202020204" pitchFamily="34" charset="0"/>
              </a:rPr>
              <a:t>талаар ажилчдад мэдээлэл </a:t>
            </a:r>
            <a:r>
              <a:rPr lang="mn-MN" sz="2000" dirty="0" smtClean="0">
                <a:latin typeface="Arial" panose="020B0604020202020204" pitchFamily="34" charset="0"/>
                <a:cs typeface="Arial" panose="020B0604020202020204" pitchFamily="34" charset="0"/>
              </a:rPr>
              <a:t>өгөх,</a:t>
            </a:r>
            <a:endParaRPr lang="mn-MN" sz="2000" dirty="0">
              <a:latin typeface="Arial" panose="020B0604020202020204" pitchFamily="34" charset="0"/>
              <a:cs typeface="Arial" panose="020B0604020202020204" pitchFamily="34" charset="0"/>
            </a:endParaRPr>
          </a:p>
          <a:p>
            <a:r>
              <a:rPr lang="mn-MN" sz="2000" dirty="0" smtClean="0">
                <a:latin typeface="Arial" panose="020B0604020202020204" pitchFamily="34" charset="0"/>
                <a:cs typeface="Arial" panose="020B0604020202020204" pitchFamily="34" charset="0"/>
              </a:rPr>
              <a:t>Мөрдөгдөж байгаа онцгой </a:t>
            </a:r>
            <a:r>
              <a:rPr lang="mn-MN" sz="2000" dirty="0">
                <a:latin typeface="Arial" panose="020B0604020202020204" pitchFamily="34" charset="0"/>
                <a:cs typeface="Arial" panose="020B0604020202020204" pitchFamily="34" charset="0"/>
              </a:rPr>
              <a:t>байдлын төлөвлөгөө, эрсдлийн үнэлгээг шинэчлэх, үйл ажиллагааны төлөвлөгөө </a:t>
            </a:r>
            <a:r>
              <a:rPr lang="mn-MN" sz="2000" dirty="0" smtClean="0">
                <a:latin typeface="Arial" panose="020B0604020202020204" pitchFamily="34" charset="0"/>
                <a:cs typeface="Arial" panose="020B0604020202020204" pitchFamily="34" charset="0"/>
              </a:rPr>
              <a:t>дахин бэлтгэх,</a:t>
            </a:r>
            <a:endParaRPr lang="mn-MN" sz="2000" dirty="0">
              <a:latin typeface="Arial" panose="020B0604020202020204" pitchFamily="34" charset="0"/>
              <a:cs typeface="Arial" panose="020B0604020202020204" pitchFamily="34" charset="0"/>
            </a:endParaRPr>
          </a:p>
          <a:p>
            <a:r>
              <a:rPr lang="mn-MN" sz="2000" dirty="0" smtClean="0">
                <a:latin typeface="Arial" panose="020B0604020202020204" pitchFamily="34" charset="0"/>
                <a:cs typeface="Arial" panose="020B0604020202020204" pitchFamily="34" charset="0"/>
              </a:rPr>
              <a:t>Нийтийн бие засах газруудад халдваргүйжүүлэх </a:t>
            </a:r>
            <a:r>
              <a:rPr lang="mn-MN" sz="2000" dirty="0" smtClean="0">
                <a:latin typeface="Arial" panose="020B0604020202020204" pitchFamily="34" charset="0"/>
                <a:cs typeface="Arial" panose="020B0604020202020204" pitchFamily="34" charset="0"/>
              </a:rPr>
              <a:t>хэрэгслийг  </a:t>
            </a:r>
            <a:r>
              <a:rPr lang="mn-MN" sz="2000" dirty="0" smtClean="0">
                <a:latin typeface="Arial" panose="020B0604020202020204" pitchFamily="34" charset="0"/>
                <a:cs typeface="Arial" panose="020B0604020202020204" pitchFamily="34" charset="0"/>
              </a:rPr>
              <a:t>хангалттай хэмжээгээр байлгах.</a:t>
            </a:r>
            <a:endParaRPr lang="tr-TR" sz="2000" dirty="0" smtClean="0">
              <a:latin typeface="Arial" panose="020B0604020202020204" pitchFamily="34" charset="0"/>
              <a:cs typeface="Arial" panose="020B0604020202020204" pitchFamily="34" charset="0"/>
            </a:endParaRPr>
          </a:p>
        </p:txBody>
      </p:sp>
      <p:sp>
        <p:nvSpPr>
          <p:cNvPr id="4" name="Unvan 3"/>
          <p:cNvSpPr>
            <a:spLocks noGrp="1"/>
          </p:cNvSpPr>
          <p:nvPr>
            <p:ph type="title"/>
          </p:nvPr>
        </p:nvSpPr>
        <p:spPr/>
        <p:txBody>
          <a:bodyPr>
            <a:normAutofit fontScale="90000"/>
          </a:bodyPr>
          <a:lstStyle/>
          <a:p>
            <a:r>
              <a:rPr lang="mn-MN" dirty="0">
                <a:latin typeface="Arial" panose="020B0604020202020204" pitchFamily="34" charset="0"/>
                <a:cs typeface="Arial" panose="020B0604020202020204" pitchFamily="34" charset="0"/>
              </a:rPr>
              <a:t>Гараар зөөх ажилд к</a:t>
            </a:r>
            <a:r>
              <a:rPr lang="ru-RU" dirty="0" smtClean="0">
                <a:latin typeface="Arial" panose="020B0604020202020204" pitchFamily="34" charset="0"/>
                <a:cs typeface="Arial" panose="020B0604020202020204" pitchFamily="34" charset="0"/>
              </a:rPr>
              <a:t>оронавирус</a:t>
            </a:r>
            <a:r>
              <a:rPr lang="mn-MN" dirty="0">
                <a:latin typeface="Arial" panose="020B0604020202020204" pitchFamily="34" charset="0"/>
                <a:cs typeface="Arial" panose="020B0604020202020204" pitchFamily="34" charset="0"/>
              </a:rPr>
              <a:t>ээс у</a:t>
            </a:r>
            <a:r>
              <a:rPr lang="ru-RU" dirty="0">
                <a:latin typeface="Arial" panose="020B0604020202020204" pitchFamily="34" charset="0"/>
                <a:cs typeface="Arial" panose="020B0604020202020204" pitchFamily="34" charset="0"/>
              </a:rPr>
              <a:t>рьдчилан сэргийлэх арга хэмжээ</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845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smtClean="0"/>
              <a:t>27/28</a:t>
            </a:r>
            <a:endParaRPr lang="tr-TR" dirty="0"/>
          </a:p>
        </p:txBody>
      </p:sp>
      <p:sp>
        <p:nvSpPr>
          <p:cNvPr id="3" name="İçerik Yer Tutucusu 2"/>
          <p:cNvSpPr>
            <a:spLocks noGrp="1"/>
          </p:cNvSpPr>
          <p:nvPr>
            <p:ph idx="1"/>
          </p:nvPr>
        </p:nvSpPr>
        <p:spPr/>
        <p:txBody>
          <a:bodyPr/>
          <a:lstStyle/>
          <a:p>
            <a:r>
              <a:rPr lang="mn-MN" dirty="0" smtClean="0">
                <a:latin typeface="Arial" panose="020B0604020202020204" pitchFamily="34" charset="0"/>
                <a:cs typeface="Arial" panose="020B0604020202020204" pitchFamily="34" charset="0"/>
              </a:rPr>
              <a:t>Ерөнхий дүрмүүд: </a:t>
            </a:r>
          </a:p>
          <a:p>
            <a:pPr marL="0" indent="0">
              <a:buNone/>
            </a:pPr>
            <a:endParaRPr lang="mn-MN" dirty="0">
              <a:latin typeface="Arial" panose="020B0604020202020204" pitchFamily="34" charset="0"/>
              <a:cs typeface="Arial" panose="020B0604020202020204" pitchFamily="34" charset="0"/>
            </a:endParaRPr>
          </a:p>
          <a:p>
            <a:pPr algn="just"/>
            <a:r>
              <a:rPr lang="mn-MN" sz="2000" dirty="0">
                <a:latin typeface="Arial" panose="020B0604020202020204" pitchFamily="34" charset="0"/>
                <a:cs typeface="Arial" panose="020B0604020202020204" pitchFamily="34" charset="0"/>
              </a:rPr>
              <a:t>Ажлын </a:t>
            </a:r>
            <a:r>
              <a:rPr lang="mn-MN" sz="2000" dirty="0" smtClean="0">
                <a:latin typeface="Arial" panose="020B0604020202020204" pitchFamily="34" charset="0"/>
                <a:cs typeface="Arial" panose="020B0604020202020204" pitchFamily="34" charset="0"/>
              </a:rPr>
              <a:t>байранд хоорондоо зайтай байх дүрмийг </a:t>
            </a:r>
            <a:r>
              <a:rPr lang="mn-MN" sz="2000" dirty="0">
                <a:latin typeface="Arial" panose="020B0604020202020204" pitchFamily="34" charset="0"/>
                <a:cs typeface="Arial" panose="020B0604020202020204" pitchFamily="34" charset="0"/>
              </a:rPr>
              <a:t>дагаж мөрдөх </a:t>
            </a:r>
            <a:r>
              <a:rPr lang="mn-MN" sz="2000" dirty="0" smtClean="0">
                <a:latin typeface="Arial" panose="020B0604020202020204" pitchFamily="34" charset="0"/>
                <a:cs typeface="Arial" panose="020B0604020202020204" pitchFamily="34" charset="0"/>
              </a:rPr>
              <a:t>талаарх шаардлагатай тэмдэг тэмдэглэгээг хийх,</a:t>
            </a:r>
          </a:p>
          <a:p>
            <a:pPr algn="just"/>
            <a:r>
              <a:rPr lang="mn-MN" sz="2000" dirty="0">
                <a:latin typeface="Arial" panose="020B0604020202020204" pitchFamily="34" charset="0"/>
                <a:cs typeface="Arial" panose="020B0604020202020204" pitchFamily="34" charset="0"/>
              </a:rPr>
              <a:t>Ажилчдад </a:t>
            </a:r>
            <a:r>
              <a:rPr lang="mn-MN" sz="2000" dirty="0" smtClean="0">
                <a:latin typeface="Arial" panose="020B0604020202020204" pitchFamily="34" charset="0"/>
                <a:cs typeface="Arial" panose="020B0604020202020204" pitchFamily="34" charset="0"/>
              </a:rPr>
              <a:t>зориулж гар </a:t>
            </a:r>
            <a:r>
              <a:rPr lang="mn-MN" sz="2000" dirty="0">
                <a:latin typeface="Arial" panose="020B0604020202020204" pitchFamily="34" charset="0"/>
                <a:cs typeface="Arial" panose="020B0604020202020204" pitchFamily="34" charset="0"/>
              </a:rPr>
              <a:t>ариутгагч </a:t>
            </a:r>
            <a:r>
              <a:rPr lang="mn-MN" sz="2000" dirty="0" smtClean="0">
                <a:latin typeface="Arial" panose="020B0604020202020204" pitchFamily="34" charset="0"/>
                <a:cs typeface="Arial" panose="020B0604020202020204" pitchFamily="34" charset="0"/>
              </a:rPr>
              <a:t>бодис авч байршуулах,</a:t>
            </a:r>
          </a:p>
          <a:p>
            <a:pPr algn="just"/>
            <a:r>
              <a:rPr lang="mn-MN" sz="2000" dirty="0" smtClean="0">
                <a:latin typeface="Arial" panose="020B0604020202020204" pitchFamily="34" charset="0"/>
                <a:cs typeface="Arial" panose="020B0604020202020204" pitchFamily="34" charset="0"/>
              </a:rPr>
              <a:t>Халуурах</a:t>
            </a:r>
            <a:r>
              <a:rPr lang="mn-MN" sz="2000" dirty="0">
                <a:latin typeface="Arial" panose="020B0604020202020204" pitchFamily="34" charset="0"/>
                <a:cs typeface="Arial" panose="020B0604020202020204" pitchFamily="34" charset="0"/>
              </a:rPr>
              <a:t>, ханиалгах, амьсгал </a:t>
            </a:r>
            <a:r>
              <a:rPr lang="mn-MN" sz="2000" dirty="0" smtClean="0">
                <a:latin typeface="Arial" panose="020B0604020202020204" pitchFamily="34" charset="0"/>
                <a:cs typeface="Arial" panose="020B0604020202020204" pitchFamily="34" charset="0"/>
              </a:rPr>
              <a:t>давчдах зэрэг шинж тэмдэг илэрсэн ажилтныг маск зүүлгэж, бусад ажилтнуудаас тусгаарлах, тусгаарлагдсан ажилтныг эмчид үзүүлэх,</a:t>
            </a:r>
          </a:p>
          <a:p>
            <a:pPr algn="just"/>
            <a:r>
              <a:rPr lang="mn-MN" sz="2000" dirty="0">
                <a:latin typeface="Arial" panose="020B0604020202020204" pitchFamily="34" charset="0"/>
                <a:cs typeface="Arial" panose="020B0604020202020204" pitchFamily="34" charset="0"/>
              </a:rPr>
              <a:t>Ажил </a:t>
            </a:r>
            <a:r>
              <a:rPr lang="mn-MN" sz="2000" dirty="0" smtClean="0">
                <a:latin typeface="Arial" panose="020B0604020202020204" pitchFamily="34" charset="0"/>
                <a:cs typeface="Arial" panose="020B0604020202020204" pitchFamily="34" charset="0"/>
              </a:rPr>
              <a:t>олгогч ажилчиддаа тухайн ажлын байранд коронавирусын </a:t>
            </a:r>
            <a:r>
              <a:rPr lang="mn-MN" sz="2000" dirty="0">
                <a:latin typeface="Arial" panose="020B0604020202020204" pitchFamily="34" charset="0"/>
                <a:cs typeface="Arial" panose="020B0604020202020204" pitchFamily="34" charset="0"/>
              </a:rPr>
              <a:t>эрсдлийн эсрэг шаардлагатай арга </a:t>
            </a:r>
            <a:r>
              <a:rPr lang="mn-MN" sz="2000" dirty="0" smtClean="0">
                <a:latin typeface="Arial" panose="020B0604020202020204" pitchFamily="34" charset="0"/>
                <a:cs typeface="Arial" panose="020B0604020202020204" pitchFamily="34" charset="0"/>
              </a:rPr>
              <a:t>хэмжээ </a:t>
            </a:r>
            <a:r>
              <a:rPr lang="mn-MN" sz="2000" dirty="0" smtClean="0">
                <a:latin typeface="Arial" panose="020B0604020202020204" pitchFamily="34" charset="0"/>
                <a:cs typeface="Arial" panose="020B0604020202020204" pitchFamily="34" charset="0"/>
              </a:rPr>
              <a:t>авч байгаа талаар мэдээлэл өгдөг байх.</a:t>
            </a:r>
            <a:endParaRPr lang="tr-TR" dirty="0" smtClean="0">
              <a:latin typeface="Arial" panose="020B0604020202020204" pitchFamily="34" charset="0"/>
              <a:cs typeface="Arial" panose="020B0604020202020204" pitchFamily="34" charset="0"/>
            </a:endParaRPr>
          </a:p>
        </p:txBody>
      </p:sp>
      <p:sp>
        <p:nvSpPr>
          <p:cNvPr id="4" name="Unvan 3"/>
          <p:cNvSpPr>
            <a:spLocks noGrp="1"/>
          </p:cNvSpPr>
          <p:nvPr>
            <p:ph type="title"/>
          </p:nvPr>
        </p:nvSpPr>
        <p:spPr/>
        <p:txBody>
          <a:bodyPr>
            <a:normAutofit fontScale="90000"/>
          </a:bodyPr>
          <a:lstStyle/>
          <a:p>
            <a:r>
              <a:rPr lang="mn-MN" dirty="0">
                <a:latin typeface="Arial" panose="020B0604020202020204" pitchFamily="34" charset="0"/>
                <a:cs typeface="Arial" panose="020B0604020202020204" pitchFamily="34" charset="0"/>
              </a:rPr>
              <a:t>Гараар зөөх ажилд к</a:t>
            </a:r>
            <a:r>
              <a:rPr lang="ru-RU" dirty="0" smtClean="0">
                <a:latin typeface="Arial" panose="020B0604020202020204" pitchFamily="34" charset="0"/>
                <a:cs typeface="Arial" panose="020B0604020202020204" pitchFamily="34" charset="0"/>
              </a:rPr>
              <a:t>оронавирус</a:t>
            </a:r>
            <a:r>
              <a:rPr lang="mn-MN" dirty="0">
                <a:latin typeface="Arial" panose="020B0604020202020204" pitchFamily="34" charset="0"/>
                <a:cs typeface="Arial" panose="020B0604020202020204" pitchFamily="34" charset="0"/>
              </a:rPr>
              <a:t>ээс у</a:t>
            </a:r>
            <a:r>
              <a:rPr lang="ru-RU" dirty="0">
                <a:latin typeface="Arial" panose="020B0604020202020204" pitchFamily="34" charset="0"/>
                <a:cs typeface="Arial" panose="020B0604020202020204" pitchFamily="34" charset="0"/>
              </a:rPr>
              <a:t>рьдчилан сэргийлэх арга хэмжээ</a:t>
            </a:r>
            <a:endParaRPr lang="tr-TR"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cstate="print"/>
          <a:stretch>
            <a:fillRect/>
          </a:stretch>
        </p:blipFill>
        <p:spPr>
          <a:xfrm>
            <a:off x="5735748" y="4962437"/>
            <a:ext cx="2301240" cy="1756750"/>
          </a:xfrm>
          <a:prstGeom prst="rect">
            <a:avLst/>
          </a:prstGeom>
        </p:spPr>
      </p:pic>
    </p:spTree>
    <p:extLst>
      <p:ext uri="{BB962C8B-B14F-4D97-AF65-F5344CB8AC3E}">
        <p14:creationId xmlns:p14="http://schemas.microsoft.com/office/powerpoint/2010/main" val="3931806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885776FF-AC16-4B72-9C8A-C6C7B834E379}" type="slidenum">
              <a:rPr lang="tr-TR" smtClean="0"/>
              <a:pPr/>
              <a:t>28</a:t>
            </a:fld>
            <a:endParaRPr lang="tr-TR"/>
          </a:p>
        </p:txBody>
      </p:sp>
      <p:sp>
        <p:nvSpPr>
          <p:cNvPr id="2" name="TextBox 1"/>
          <p:cNvSpPr txBox="1"/>
          <p:nvPr/>
        </p:nvSpPr>
        <p:spPr>
          <a:xfrm>
            <a:off x="2335576" y="3448280"/>
            <a:ext cx="4682168" cy="707886"/>
          </a:xfrm>
          <a:prstGeom prst="rect">
            <a:avLst/>
          </a:prstGeom>
          <a:noFill/>
        </p:spPr>
        <p:txBody>
          <a:bodyPr wrap="square" rtlCol="0">
            <a:spAutoFit/>
          </a:bodyPr>
          <a:lstStyle/>
          <a:p>
            <a:pPr algn="ctr"/>
            <a:r>
              <a:rPr lang="mn-MN" sz="4000" dirty="0" smtClean="0">
                <a:latin typeface="Arial" panose="020B0604020202020204" pitchFamily="34" charset="0"/>
                <a:cs typeface="Arial" panose="020B0604020202020204" pitchFamily="34" charset="0"/>
              </a:rPr>
              <a:t>Баярлалаа</a:t>
            </a:r>
            <a:endParaRPr lang="tr-TR"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34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lvl="0"/>
            <a:r>
              <a:rPr lang="mn-MN" dirty="0">
                <a:latin typeface="Arial" panose="020B0604020202020204" pitchFamily="34" charset="0"/>
                <a:cs typeface="Arial" panose="020B0604020202020204" pitchFamily="34" charset="0"/>
              </a:rPr>
              <a:t>Гараар </a:t>
            </a:r>
            <a:r>
              <a:rPr lang="mn-MN" dirty="0" smtClean="0">
                <a:latin typeface="Arial" panose="020B0604020202020204" pitchFamily="34" charset="0"/>
                <a:cs typeface="Arial" panose="020B0604020202020204" pitchFamily="34" charset="0"/>
              </a:rPr>
              <a:t>зөөх, тээвэрлэх ажил</a:t>
            </a:r>
            <a:endParaRPr lang="en-US" dirty="0">
              <a:latin typeface="Arial" panose="020B0604020202020204" pitchFamily="34" charset="0"/>
              <a:cs typeface="Arial" panose="020B0604020202020204" pitchFamily="34" charset="0"/>
            </a:endParaRPr>
          </a:p>
        </p:txBody>
      </p:sp>
      <p:sp>
        <p:nvSpPr>
          <p:cNvPr id="9" name="İçerik Yer Tutucusu 2"/>
          <p:cNvSpPr>
            <a:spLocks noGrp="1"/>
          </p:cNvSpPr>
          <p:nvPr>
            <p:ph idx="1"/>
          </p:nvPr>
        </p:nvSpPr>
        <p:spPr>
          <a:xfrm>
            <a:off x="454220" y="1299071"/>
            <a:ext cx="7886700" cy="4664471"/>
          </a:xfrm>
        </p:spPr>
        <p:txBody>
          <a:bodyPr>
            <a:noAutofit/>
          </a:bodyPr>
          <a:lstStyle/>
          <a:p>
            <a:pPr marL="0" indent="0" algn="just">
              <a:lnSpc>
                <a:spcPct val="100000"/>
              </a:lnSpc>
              <a:buClr>
                <a:srgbClr val="9D1D1D"/>
              </a:buClr>
              <a:buNone/>
            </a:pPr>
            <a:r>
              <a:rPr lang="mn-MN" sz="2400" dirty="0">
                <a:latin typeface="Arial" panose="020B0604020202020204" pitchFamily="34" charset="0"/>
                <a:cs typeface="Arial" panose="020B0604020202020204" pitchFamily="34" charset="0"/>
              </a:rPr>
              <a:t>Гараар зөөх, тээвэрлэх </a:t>
            </a:r>
            <a:r>
              <a:rPr lang="mn-MN" sz="2400" dirty="0" smtClean="0">
                <a:latin typeface="Arial" panose="020B0604020202020204" pitchFamily="34" charset="0"/>
                <a:cs typeface="Arial" panose="020B0604020202020204" pitchFamily="34" charset="0"/>
              </a:rPr>
              <a:t>ажил</a:t>
            </a:r>
            <a:r>
              <a:rPr lang="mn-MN" sz="2400" dirty="0">
                <a:latin typeface="Arial" panose="020B0604020202020204" pitchFamily="34" charset="0"/>
                <a:cs typeface="Arial" panose="020B0604020202020204" pitchFamily="34" charset="0"/>
              </a:rPr>
              <a:t> </a:t>
            </a:r>
            <a:r>
              <a:rPr lang="mn-MN" sz="2400" dirty="0" smtClean="0">
                <a:latin typeface="Arial" panose="020B0604020202020204" pitchFamily="34" charset="0"/>
                <a:cs typeface="Arial" panose="020B0604020202020204" pitchFamily="34" charset="0"/>
              </a:rPr>
              <a:t>нь</a:t>
            </a:r>
            <a:r>
              <a:rPr lang="tr-TR" sz="2400" dirty="0" smtClean="0">
                <a:latin typeface="Arial" panose="020B0604020202020204" pitchFamily="34" charset="0"/>
                <a:cs typeface="Arial" panose="020B0604020202020204" pitchFamily="34" charset="0"/>
              </a:rPr>
              <a:t> </a:t>
            </a:r>
            <a:r>
              <a:rPr lang="mn-MN" sz="2400" dirty="0" smtClean="0">
                <a:latin typeface="Arial" panose="020B0604020202020204" pitchFamily="34" charset="0"/>
                <a:cs typeface="Arial" panose="020B0604020202020204" pitchFamily="34" charset="0"/>
              </a:rPr>
              <a:t>үйлдвэрлэл</a:t>
            </a:r>
            <a:r>
              <a:rPr lang="mn-MN" sz="2400" dirty="0">
                <a:latin typeface="Arial" panose="020B0604020202020204" pitchFamily="34" charset="0"/>
                <a:cs typeface="Arial" panose="020B0604020202020204" pitchFamily="34" charset="0"/>
              </a:rPr>
              <a:t>, үйлчилгээ, барилга, эрүүл мэнд, хоол хүнс, нэхмэл, хөдөө аж ахуй, эрчим хүч, уул уурхай, аялал жуулчлал, логистик зэрэг бараг бүх салбарт явагддаг үйл ажиллагаа юм. Эдгээр бүх салбарт ажиллаж буй ажилчдын тоог харгалзан </a:t>
            </a:r>
            <a:r>
              <a:rPr lang="mn-MN" sz="2400" dirty="0" smtClean="0">
                <a:latin typeface="Arial" panose="020B0604020202020204" pitchFamily="34" charset="0"/>
                <a:cs typeface="Arial" panose="020B0604020202020204" pitchFamily="34" charset="0"/>
              </a:rPr>
              <a:t>үзвэл гараар зөөн тээвэрлэх ажил нь хөдөлмөрийн </a:t>
            </a:r>
            <a:r>
              <a:rPr lang="mn-MN" sz="2400" dirty="0">
                <a:latin typeface="Arial" panose="020B0604020202020204" pitchFamily="34" charset="0"/>
                <a:cs typeface="Arial" panose="020B0604020202020204" pitchFamily="34" charset="0"/>
              </a:rPr>
              <a:t>эрүүл мэнд, аюулгүй </a:t>
            </a:r>
            <a:r>
              <a:rPr lang="mn-MN" sz="2400" dirty="0" smtClean="0">
                <a:latin typeface="Arial" panose="020B0604020202020204" pitchFamily="34" charset="0"/>
                <a:cs typeface="Arial" panose="020B0604020202020204" pitchFamily="34" charset="0"/>
              </a:rPr>
              <a:t>байдлын талаас </a:t>
            </a:r>
            <a:r>
              <a:rPr lang="mn-MN" sz="2400" dirty="0">
                <a:latin typeface="Arial" panose="020B0604020202020204" pitchFamily="34" charset="0"/>
                <a:cs typeface="Arial" panose="020B0604020202020204" pitchFamily="34" charset="0"/>
              </a:rPr>
              <a:t>маш </a:t>
            </a:r>
            <a:r>
              <a:rPr lang="mn-MN" sz="2400" dirty="0" smtClean="0">
                <a:latin typeface="Arial" panose="020B0604020202020204" pitchFamily="34" charset="0"/>
                <a:cs typeface="Arial" panose="020B0604020202020204" pitchFamily="34" charset="0"/>
              </a:rPr>
              <a:t>чухал билээ.</a:t>
            </a:r>
            <a:endParaRPr lang="tr-TR" sz="2400" dirty="0">
              <a:latin typeface="Arial" panose="020B0604020202020204" pitchFamily="34" charset="0"/>
              <a:cs typeface="Arial" panose="020B0604020202020204" pitchFamily="34" charset="0"/>
            </a:endParaRPr>
          </a:p>
        </p:txBody>
      </p:sp>
      <p:sp>
        <p:nvSpPr>
          <p:cNvPr id="7" name="Slayt Numarası Yer Tutucusu 6"/>
          <p:cNvSpPr>
            <a:spLocks noGrp="1"/>
          </p:cNvSpPr>
          <p:nvPr>
            <p:ph type="sldNum" sz="quarter" idx="12"/>
          </p:nvPr>
        </p:nvSpPr>
        <p:spPr/>
        <p:txBody>
          <a:bodyPr/>
          <a:lstStyle/>
          <a:p>
            <a:r>
              <a:rPr lang="tr-TR" dirty="0"/>
              <a:t>3</a:t>
            </a:r>
            <a:r>
              <a:rPr lang="tr-TR" dirty="0" smtClean="0"/>
              <a:t>/28</a:t>
            </a:r>
            <a:endParaRPr lang="tr-TR" dirty="0"/>
          </a:p>
        </p:txBody>
      </p:sp>
      <p:pic>
        <p:nvPicPr>
          <p:cNvPr id="6" name="Picture 4" descr="Onlar için Kadınlar Günü'nün diğer günlerden farkı y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863" y="4384772"/>
            <a:ext cx="273367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0.gstatic.com/images?q=tbn:ANd9GcS9eAgmRiw7O-L6FJQ705MBdUDXn2jzzKoF_QKUZavT85xSXrU&amp;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8774" y="4145457"/>
            <a:ext cx="2447925"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srcRect/>
          <a:stretch>
            <a:fillRect/>
          </a:stretch>
        </p:blipFill>
        <p:spPr bwMode="auto">
          <a:xfrm>
            <a:off x="3582262" y="4322739"/>
            <a:ext cx="2576512" cy="1935299"/>
          </a:xfrm>
          <a:prstGeom prst="rect">
            <a:avLst/>
          </a:prstGeom>
          <a:noFill/>
          <a:ln w="9525">
            <a:noFill/>
            <a:miter lim="800000"/>
            <a:headEnd/>
            <a:tailEnd/>
          </a:ln>
        </p:spPr>
      </p:pic>
    </p:spTree>
    <p:extLst>
      <p:ext uri="{BB962C8B-B14F-4D97-AF65-F5344CB8AC3E}">
        <p14:creationId xmlns:p14="http://schemas.microsoft.com/office/powerpoint/2010/main" val="2476817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a:t>4</a:t>
            </a:r>
            <a:r>
              <a:rPr lang="tr-TR" dirty="0" smtClean="0"/>
              <a:t>/28</a:t>
            </a:r>
            <a:endParaRPr lang="tr-TR" dirty="0"/>
          </a:p>
        </p:txBody>
      </p:sp>
      <p:sp>
        <p:nvSpPr>
          <p:cNvPr id="3" name="İçerik Yer Tutucusu 2"/>
          <p:cNvSpPr>
            <a:spLocks noGrp="1"/>
          </p:cNvSpPr>
          <p:nvPr>
            <p:ph idx="1"/>
          </p:nvPr>
        </p:nvSpPr>
        <p:spPr/>
        <p:txBody>
          <a:bodyPr/>
          <a:lstStyle/>
          <a:p>
            <a:pPr fontAlgn="t"/>
            <a:r>
              <a:rPr lang="mn-MN" sz="2400" dirty="0">
                <a:latin typeface="Arial" panose="020B0604020202020204" pitchFamily="34" charset="0"/>
                <a:cs typeface="Arial" panose="020B0604020202020204" pitchFamily="34" charset="0"/>
              </a:rPr>
              <a:t>Гараар зөөх, тээвэрлэх </a:t>
            </a:r>
            <a:r>
              <a:rPr lang="mn-MN" sz="2400" dirty="0" smtClean="0">
                <a:latin typeface="Arial" panose="020B0604020202020204" pitchFamily="34" charset="0"/>
                <a:cs typeface="Arial" panose="020B0604020202020204" pitchFamily="34" charset="0"/>
              </a:rPr>
              <a:t>ажил нь </a:t>
            </a:r>
            <a:r>
              <a:rPr lang="mn-MN" dirty="0" smtClean="0">
                <a:latin typeface="Arial" panose="020B0604020202020204" pitchFamily="34" charset="0"/>
                <a:cs typeface="Arial" panose="020B0604020202020204" pitchFamily="34" charset="0"/>
              </a:rPr>
              <a:t>нэг болон хэд </a:t>
            </a:r>
            <a:r>
              <a:rPr lang="mn-MN" dirty="0">
                <a:latin typeface="Arial" panose="020B0604020202020204" pitchFamily="34" charset="0"/>
                <a:cs typeface="Arial" panose="020B0604020202020204" pitchFamily="34" charset="0"/>
              </a:rPr>
              <a:t>хэдэн ажилтан ачааг өргөж, </a:t>
            </a:r>
            <a:r>
              <a:rPr lang="mn-MN" dirty="0" smtClean="0">
                <a:latin typeface="Arial" panose="020B0604020202020204" pitchFamily="34" charset="0"/>
                <a:cs typeface="Arial" panose="020B0604020202020204" pitchFamily="34" charset="0"/>
              </a:rPr>
              <a:t>доошлуулж, </a:t>
            </a:r>
            <a:r>
              <a:rPr lang="mn-MN" dirty="0">
                <a:latin typeface="Arial" panose="020B0604020202020204" pitchFamily="34" charset="0"/>
                <a:cs typeface="Arial" panose="020B0604020202020204" pitchFamily="34" charset="0"/>
              </a:rPr>
              <a:t>түлхэж, татаж, </a:t>
            </a:r>
            <a:r>
              <a:rPr lang="mn-MN" dirty="0" smtClean="0">
                <a:latin typeface="Arial" panose="020B0604020202020204" pitchFamily="34" charset="0"/>
                <a:cs typeface="Arial" panose="020B0604020202020204" pitchFamily="34" charset="0"/>
              </a:rPr>
              <a:t>зөөх </a:t>
            </a:r>
            <a:r>
              <a:rPr lang="mn-MN" dirty="0">
                <a:latin typeface="Arial" panose="020B0604020202020204" pitchFamily="34" charset="0"/>
                <a:cs typeface="Arial" panose="020B0604020202020204" pitchFamily="34" charset="0"/>
              </a:rPr>
              <a:t>гэх мэт </a:t>
            </a:r>
            <a:r>
              <a:rPr lang="mn-MN" dirty="0" smtClean="0">
                <a:latin typeface="Arial" panose="020B0604020202020204" pitchFamily="34" charset="0"/>
                <a:cs typeface="Arial" panose="020B0604020202020204" pitchFamily="34" charset="0"/>
              </a:rPr>
              <a:t>ажлыг хэлнэ. Тус ажлыг хийж байх үеэр ажлын </a:t>
            </a:r>
            <a:r>
              <a:rPr lang="mn-MN" dirty="0">
                <a:latin typeface="Arial" panose="020B0604020202020204" pitchFamily="34" charset="0"/>
                <a:cs typeface="Arial" panose="020B0604020202020204" pitchFamily="34" charset="0"/>
              </a:rPr>
              <a:t>зохисгүй </a:t>
            </a:r>
            <a:r>
              <a:rPr lang="mn-MN" dirty="0" smtClean="0">
                <a:latin typeface="Arial" panose="020B0604020202020204" pitchFamily="34" charset="0"/>
                <a:cs typeface="Arial" panose="020B0604020202020204" pitchFamily="34" charset="0"/>
              </a:rPr>
              <a:t>байдлаас </a:t>
            </a:r>
            <a:r>
              <a:rPr lang="mn-MN" dirty="0">
                <a:latin typeface="Arial" panose="020B0604020202020204" pitchFamily="34" charset="0"/>
                <a:cs typeface="Arial" panose="020B0604020202020204" pitchFamily="34" charset="0"/>
              </a:rPr>
              <a:t>шалтгаалан </a:t>
            </a:r>
            <a:r>
              <a:rPr lang="mn-MN" dirty="0" smtClean="0">
                <a:latin typeface="Arial" panose="020B0604020202020204" pitchFamily="34" charset="0"/>
                <a:cs typeface="Arial" panose="020B0604020202020204" pitchFamily="34" charset="0"/>
              </a:rPr>
              <a:t>ажилтны бүсэлхий </a:t>
            </a:r>
            <a:r>
              <a:rPr lang="mn-MN" dirty="0">
                <a:latin typeface="Arial" panose="020B0604020202020204" pitchFamily="34" charset="0"/>
                <a:cs typeface="Arial" panose="020B0604020202020204" pitchFamily="34" charset="0"/>
              </a:rPr>
              <a:t>болон нуруунд гэмтэл учруулж болзошгүй эрсдлийг дагуулдаг.</a:t>
            </a:r>
          </a:p>
          <a:p>
            <a:pPr marL="0" indent="0" algn="just">
              <a:buNone/>
            </a:pPr>
            <a:endParaRPr lang="tr-TR" sz="2400" dirty="0">
              <a:latin typeface="Arial" panose="020B0604020202020204" pitchFamily="34" charset="0"/>
              <a:cs typeface="Arial" panose="020B0604020202020204" pitchFamily="34" charset="0"/>
            </a:endParaRPr>
          </a:p>
          <a:p>
            <a:endParaRPr lang="tr-TR" dirty="0"/>
          </a:p>
        </p:txBody>
      </p:sp>
      <p:sp>
        <p:nvSpPr>
          <p:cNvPr id="4" name="Unvan 3"/>
          <p:cNvSpPr>
            <a:spLocks noGrp="1"/>
          </p:cNvSpPr>
          <p:nvPr>
            <p:ph type="title"/>
          </p:nvPr>
        </p:nvSpPr>
        <p:spPr/>
        <p:txBody>
          <a:bodyPr/>
          <a:lstStyle/>
          <a:p>
            <a:r>
              <a:rPr lang="mn-MN" dirty="0">
                <a:latin typeface="Arial" panose="020B0604020202020204" pitchFamily="34" charset="0"/>
                <a:cs typeface="Arial" panose="020B0604020202020204" pitchFamily="34" charset="0"/>
              </a:rPr>
              <a:t>Гараар зөөх, тээвэрлэх ажил</a:t>
            </a:r>
            <a:endParaRPr lang="tr-TR"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4825" y="4236720"/>
            <a:ext cx="3253460" cy="2002129"/>
          </a:xfrm>
          <a:prstGeom prst="rect">
            <a:avLst/>
          </a:prstGeom>
        </p:spPr>
      </p:pic>
    </p:spTree>
    <p:extLst>
      <p:ext uri="{BB962C8B-B14F-4D97-AF65-F5344CB8AC3E}">
        <p14:creationId xmlns:p14="http://schemas.microsoft.com/office/powerpoint/2010/main" val="2267051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a:t>5</a:t>
            </a:r>
            <a:r>
              <a:rPr lang="tr-TR" dirty="0" smtClean="0"/>
              <a:t>/28</a:t>
            </a:r>
            <a:endParaRPr lang="tr-TR" dirty="0"/>
          </a:p>
        </p:txBody>
      </p:sp>
      <p:sp>
        <p:nvSpPr>
          <p:cNvPr id="4" name="Unvan 3"/>
          <p:cNvSpPr>
            <a:spLocks noGrp="1"/>
          </p:cNvSpPr>
          <p:nvPr>
            <p:ph type="title"/>
          </p:nvPr>
        </p:nvSpPr>
        <p:spPr>
          <a:xfrm>
            <a:off x="322333" y="313509"/>
            <a:ext cx="7319438" cy="1162844"/>
          </a:xfrm>
        </p:spPr>
        <p:txBody>
          <a:bodyPr>
            <a:normAutofit/>
          </a:bodyPr>
          <a:lstStyle/>
          <a:p>
            <a:pPr lvl="0"/>
            <a:r>
              <a:rPr lang="mn-MN" sz="2800" dirty="0">
                <a:latin typeface="Arial" panose="020B0604020202020204" pitchFamily="34" charset="0"/>
                <a:cs typeface="Arial" panose="020B0604020202020204" pitchFamily="34" charset="0"/>
              </a:rPr>
              <a:t>Гараар зөөх ажлаас үүссэн булчин, ясны бүтцэд бий болдог хүндрэлүүд</a:t>
            </a:r>
            <a:endParaRPr lang="tr-TR" sz="2800" dirty="0">
              <a:latin typeface="Arial" panose="020B0604020202020204" pitchFamily="34" charset="0"/>
              <a:cs typeface="Arial" panose="020B0604020202020204" pitchFamily="34" charset="0"/>
            </a:endParaRPr>
          </a:p>
        </p:txBody>
      </p:sp>
      <p:sp>
        <p:nvSpPr>
          <p:cNvPr id="6" name="İçerik Yer Tutucusu 5"/>
          <p:cNvSpPr>
            <a:spLocks noGrp="1"/>
          </p:cNvSpPr>
          <p:nvPr>
            <p:ph idx="1"/>
          </p:nvPr>
        </p:nvSpPr>
        <p:spPr>
          <a:xfrm>
            <a:off x="463550" y="1306286"/>
            <a:ext cx="7886700" cy="4726984"/>
          </a:xfrm>
        </p:spPr>
        <p:txBody>
          <a:bodyPr/>
          <a:lstStyle/>
          <a:p>
            <a:pPr lvl="0"/>
            <a:r>
              <a:rPr lang="mn-MN" dirty="0">
                <a:latin typeface="Arial" panose="020B0604020202020204" pitchFamily="34" charset="0"/>
                <a:cs typeface="Arial" panose="020B0604020202020204" pitchFamily="34" charset="0"/>
              </a:rPr>
              <a:t>Өргөх, барих, зөөх, татах, түлхэх</a:t>
            </a:r>
            <a:r>
              <a:rPr lang="mn-MN" dirty="0" smtClean="0">
                <a:latin typeface="Arial" panose="020B0604020202020204" pitchFamily="34" charset="0"/>
                <a:cs typeface="Arial" panose="020B0604020202020204" pitchFamily="34" charset="0"/>
              </a:rPr>
              <a:t>,</a:t>
            </a:r>
          </a:p>
          <a:p>
            <a:pPr lvl="0"/>
            <a:r>
              <a:rPr lang="mn-MN" dirty="0" smtClean="0">
                <a:latin typeface="Arial" panose="020B0604020202020204" pitchFamily="34" charset="0"/>
                <a:cs typeface="Arial" panose="020B0604020202020204" pitchFamily="34" charset="0"/>
              </a:rPr>
              <a:t>Хэцүү биеийн </a:t>
            </a:r>
            <a:r>
              <a:rPr lang="mn-MN" dirty="0">
                <a:latin typeface="Arial" panose="020B0604020202020204" pitchFamily="34" charset="0"/>
                <a:cs typeface="Arial" panose="020B0604020202020204" pitchFamily="34" charset="0"/>
              </a:rPr>
              <a:t>байдал</a:t>
            </a:r>
            <a:r>
              <a:rPr lang="mn-MN" dirty="0" smtClean="0">
                <a:latin typeface="Arial" panose="020B0604020202020204" pitchFamily="34" charset="0"/>
                <a:cs typeface="Arial" panose="020B0604020202020204" pitchFamily="34" charset="0"/>
              </a:rPr>
              <a:t>,</a:t>
            </a:r>
          </a:p>
          <a:p>
            <a:pPr lvl="0"/>
            <a:r>
              <a:rPr lang="mn-MN" dirty="0" smtClean="0">
                <a:latin typeface="Arial" panose="020B0604020202020204" pitchFamily="34" charset="0"/>
                <a:cs typeface="Arial" panose="020B0604020202020204" pitchFamily="34" charset="0"/>
              </a:rPr>
              <a:t>Хөл дээрээ байнга зогсч ажиллах,</a:t>
            </a:r>
            <a:endParaRPr lang="mn-MN" dirty="0">
              <a:latin typeface="Arial" panose="020B0604020202020204" pitchFamily="34" charset="0"/>
              <a:cs typeface="Arial" panose="020B0604020202020204" pitchFamily="34" charset="0"/>
            </a:endParaRPr>
          </a:p>
          <a:p>
            <a:pPr lvl="0"/>
            <a:r>
              <a:rPr lang="mn-MN" dirty="0">
                <a:latin typeface="Arial" panose="020B0604020202020204" pitchFamily="34" charset="0"/>
                <a:cs typeface="Arial" panose="020B0604020202020204" pitchFamily="34" charset="0"/>
              </a:rPr>
              <a:t>У</a:t>
            </a:r>
            <a:r>
              <a:rPr lang="mn-MN" dirty="0" smtClean="0">
                <a:latin typeface="Arial" panose="020B0604020202020204" pitchFamily="34" charset="0"/>
                <a:cs typeface="Arial" panose="020B0604020202020204" pitchFamily="34" charset="0"/>
              </a:rPr>
              <a:t>рагш бөхийх,</a:t>
            </a:r>
            <a:endParaRPr lang="mn-MN" dirty="0">
              <a:latin typeface="Arial" panose="020B0604020202020204" pitchFamily="34" charset="0"/>
              <a:cs typeface="Arial" panose="020B0604020202020204" pitchFamily="34" charset="0"/>
            </a:endParaRPr>
          </a:p>
          <a:p>
            <a:pPr lvl="0"/>
            <a:r>
              <a:rPr lang="mn-MN" dirty="0">
                <a:latin typeface="Arial" panose="020B0604020202020204" pitchFamily="34" charset="0"/>
                <a:cs typeface="Arial" panose="020B0604020202020204" pitchFamily="34" charset="0"/>
              </a:rPr>
              <a:t>Ө</a:t>
            </a:r>
            <a:r>
              <a:rPr lang="mn-MN" dirty="0" smtClean="0">
                <a:latin typeface="Arial" panose="020B0604020202020204" pitchFamily="34" charset="0"/>
                <a:cs typeface="Arial" panose="020B0604020202020204" pitchFamily="34" charset="0"/>
              </a:rPr>
              <a:t>вдөг сөгдөх,</a:t>
            </a:r>
            <a:endParaRPr lang="mn-MN" dirty="0">
              <a:latin typeface="Arial" panose="020B0604020202020204" pitchFamily="34" charset="0"/>
              <a:cs typeface="Arial" panose="020B0604020202020204" pitchFamily="34" charset="0"/>
            </a:endParaRPr>
          </a:p>
          <a:p>
            <a:pPr lvl="0"/>
            <a:r>
              <a:rPr lang="mn-MN" dirty="0" smtClean="0">
                <a:latin typeface="Arial" panose="020B0604020202020204" pitchFamily="34" charset="0"/>
                <a:cs typeface="Arial" panose="020B0604020202020204" pitchFamily="34" charset="0"/>
              </a:rPr>
              <a:t>Гар мөрний </a:t>
            </a:r>
            <a:r>
              <a:rPr lang="mn-MN" dirty="0">
                <a:latin typeface="Arial" panose="020B0604020202020204" pitchFamily="34" charset="0"/>
                <a:cs typeface="Arial" panose="020B0604020202020204" pitchFamily="34" charset="0"/>
              </a:rPr>
              <a:t>түвшнээс дээш </a:t>
            </a:r>
            <a:r>
              <a:rPr lang="mn-MN" dirty="0" smtClean="0">
                <a:latin typeface="Arial" panose="020B0604020202020204" pitchFamily="34" charset="0"/>
                <a:cs typeface="Arial" panose="020B0604020202020204" pitchFamily="34" charset="0"/>
              </a:rPr>
              <a:t>гарах,</a:t>
            </a:r>
            <a:endParaRPr lang="mn-MN" dirty="0">
              <a:latin typeface="Arial" panose="020B0604020202020204" pitchFamily="34" charset="0"/>
              <a:cs typeface="Arial" panose="020B0604020202020204" pitchFamily="34" charset="0"/>
            </a:endParaRPr>
          </a:p>
          <a:p>
            <a:pPr lvl="0"/>
            <a:r>
              <a:rPr lang="mn-MN" dirty="0">
                <a:latin typeface="Arial" panose="020B0604020202020204" pitchFamily="34" charset="0"/>
                <a:cs typeface="Arial" panose="020B0604020202020204" pitchFamily="34" charset="0"/>
              </a:rPr>
              <a:t>Маш их </a:t>
            </a:r>
            <a:r>
              <a:rPr lang="mn-MN" dirty="0" smtClean="0">
                <a:latin typeface="Arial" panose="020B0604020202020204" pitchFamily="34" charset="0"/>
                <a:cs typeface="Arial" panose="020B0604020202020204" pitchFamily="34" charset="0"/>
              </a:rPr>
              <a:t>хүч </a:t>
            </a:r>
            <a:r>
              <a:rPr lang="mn-MN" dirty="0">
                <a:latin typeface="Arial" panose="020B0604020202020204" pitchFamily="34" charset="0"/>
                <a:cs typeface="Arial" panose="020B0604020202020204" pitchFamily="34" charset="0"/>
              </a:rPr>
              <a:t>шаардсан </a:t>
            </a:r>
            <a:r>
              <a:rPr lang="mn-MN" dirty="0" smtClean="0">
                <a:latin typeface="Arial" panose="020B0604020202020204" pitchFamily="34" charset="0"/>
                <a:cs typeface="Arial" panose="020B0604020202020204" pitchFamily="34" charset="0"/>
              </a:rPr>
              <a:t>ажил,</a:t>
            </a:r>
            <a:endParaRPr lang="mn-MN" dirty="0">
              <a:latin typeface="Arial" panose="020B0604020202020204" pitchFamily="34" charset="0"/>
              <a:cs typeface="Arial" panose="020B0604020202020204" pitchFamily="34" charset="0"/>
            </a:endParaRPr>
          </a:p>
          <a:p>
            <a:pPr lvl="0"/>
            <a:r>
              <a:rPr lang="mn-MN" dirty="0" smtClean="0">
                <a:latin typeface="Arial" panose="020B0604020202020204" pitchFamily="34" charset="0"/>
                <a:cs typeface="Arial" panose="020B0604020202020204" pitchFamily="34" charset="0"/>
              </a:rPr>
              <a:t>Хүрч очиход төвөгтэй байдал </a:t>
            </a:r>
            <a:r>
              <a:rPr lang="mn-MN" dirty="0">
                <a:latin typeface="Arial" panose="020B0604020202020204" pitchFamily="34" charset="0"/>
                <a:cs typeface="Arial" panose="020B0604020202020204" pitchFamily="34" charset="0"/>
              </a:rPr>
              <a:t>(шатаар авирах, авирах),</a:t>
            </a:r>
          </a:p>
          <a:p>
            <a:pPr lvl="0"/>
            <a:r>
              <a:rPr lang="mn-MN" dirty="0" smtClean="0">
                <a:latin typeface="Arial" panose="020B0604020202020204" pitchFamily="34" charset="0"/>
                <a:cs typeface="Arial" panose="020B0604020202020204" pitchFamily="34" charset="0"/>
              </a:rPr>
              <a:t>Гарыг багаж </a:t>
            </a:r>
            <a:r>
              <a:rPr lang="mn-MN" dirty="0">
                <a:latin typeface="Arial" panose="020B0604020202020204" pitchFamily="34" charset="0"/>
                <a:cs typeface="Arial" panose="020B0604020202020204" pitchFamily="34" charset="0"/>
              </a:rPr>
              <a:t>хэрэгсэл болгон ашиглах </a:t>
            </a:r>
            <a:r>
              <a:rPr lang="mn-MN" dirty="0" smtClean="0">
                <a:latin typeface="Arial" panose="020B0604020202020204" pitchFamily="34" charset="0"/>
                <a:cs typeface="Arial" panose="020B0604020202020204" pitchFamily="34" charset="0"/>
              </a:rPr>
              <a:t>(цохих</a:t>
            </a:r>
            <a:r>
              <a:rPr lang="mn-MN" dirty="0">
                <a:latin typeface="Arial" panose="020B0604020202020204" pitchFamily="34" charset="0"/>
                <a:cs typeface="Arial" panose="020B0604020202020204" pitchFamily="34" charset="0"/>
              </a:rPr>
              <a:t>, гулзайлгах, дарах),</a:t>
            </a:r>
          </a:p>
          <a:p>
            <a:pPr lvl="0"/>
            <a:r>
              <a:rPr lang="mn-MN" dirty="0">
                <a:latin typeface="Arial" panose="020B0604020202020204" pitchFamily="34" charset="0"/>
                <a:cs typeface="Arial" panose="020B0604020202020204" pitchFamily="34" charset="0"/>
              </a:rPr>
              <a:t>Гар ажиллагаа нь </a:t>
            </a:r>
            <a:r>
              <a:rPr lang="mn-MN" dirty="0" smtClean="0">
                <a:latin typeface="Arial" panose="020B0604020202020204" pitchFamily="34" charset="0"/>
                <a:cs typeface="Arial" panose="020B0604020202020204" pitchFamily="34" charset="0"/>
              </a:rPr>
              <a:t>байнга хийгддэг </a:t>
            </a:r>
            <a:r>
              <a:rPr lang="mn-MN" dirty="0">
                <a:latin typeface="Arial" panose="020B0604020202020204" pitchFamily="34" charset="0"/>
                <a:cs typeface="Arial" panose="020B0604020202020204" pitchFamily="34" charset="0"/>
              </a:rPr>
              <a:t>ажил,</a:t>
            </a:r>
          </a:p>
          <a:p>
            <a:pPr lvl="0"/>
            <a:r>
              <a:rPr lang="mn-MN" dirty="0">
                <a:latin typeface="Arial" panose="020B0604020202020204" pitchFamily="34" charset="0"/>
                <a:cs typeface="Arial" panose="020B0604020202020204" pitchFamily="34" charset="0"/>
              </a:rPr>
              <a:t>Бие бүхэлдээ чичрэх,</a:t>
            </a:r>
          </a:p>
          <a:p>
            <a:pPr lvl="0"/>
            <a:r>
              <a:rPr lang="mn-MN" dirty="0">
                <a:latin typeface="Arial" panose="020B0604020202020204" pitchFamily="34" charset="0"/>
                <a:cs typeface="Arial" panose="020B0604020202020204" pitchFamily="34" charset="0"/>
              </a:rPr>
              <a:t>Гар чичиргээ.</a:t>
            </a:r>
            <a:endParaRPr lang="tr-TR" dirty="0">
              <a:latin typeface="Arial" panose="020B0604020202020204" pitchFamily="34" charset="0"/>
              <a:cs typeface="Arial" panose="020B0604020202020204" pitchFamily="34" charset="0"/>
            </a:endParaRPr>
          </a:p>
          <a:p>
            <a:pPr lvl="0"/>
            <a:endParaRPr lang="tr-TR" dirty="0">
              <a:latin typeface="Arial" panose="020B0604020202020204" pitchFamily="34" charset="0"/>
              <a:cs typeface="Arial" panose="020B0604020202020204" pitchFamily="34" charset="0"/>
            </a:endParaRPr>
          </a:p>
          <a:p>
            <a:endParaRPr lang="tr-TR" dirty="0"/>
          </a:p>
        </p:txBody>
      </p:sp>
      <p:pic>
        <p:nvPicPr>
          <p:cNvPr id="5" name="Resim 4"/>
          <p:cNvPicPr>
            <a:picLocks noChangeAspect="1"/>
          </p:cNvPicPr>
          <p:nvPr/>
        </p:nvPicPr>
        <p:blipFill>
          <a:blip r:embed="rId3"/>
          <a:stretch>
            <a:fillRect/>
          </a:stretch>
        </p:blipFill>
        <p:spPr>
          <a:xfrm>
            <a:off x="6217510" y="1306286"/>
            <a:ext cx="2400710" cy="2739171"/>
          </a:xfrm>
          <a:prstGeom prst="rect">
            <a:avLst/>
          </a:prstGeom>
        </p:spPr>
      </p:pic>
    </p:spTree>
    <p:extLst>
      <p:ext uri="{BB962C8B-B14F-4D97-AF65-F5344CB8AC3E}">
        <p14:creationId xmlns:p14="http://schemas.microsoft.com/office/powerpoint/2010/main" val="2636329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a:t>6</a:t>
            </a:r>
            <a:r>
              <a:rPr lang="tr-TR" dirty="0" smtClean="0"/>
              <a:t>/28</a:t>
            </a:r>
            <a:endParaRPr lang="tr-TR" dirty="0"/>
          </a:p>
        </p:txBody>
      </p:sp>
      <p:graphicFrame>
        <p:nvGraphicFramePr>
          <p:cNvPr id="7" name="6 İçerik Yer Tutucusu"/>
          <p:cNvGraphicFramePr>
            <a:graphicFrameLocks noGrp="1"/>
          </p:cNvGraphicFramePr>
          <p:nvPr>
            <p:ph idx="1"/>
            <p:extLst>
              <p:ext uri="{D42A27DB-BD31-4B8C-83A1-F6EECF244321}">
                <p14:modId xmlns:p14="http://schemas.microsoft.com/office/powerpoint/2010/main" val="2470189427"/>
              </p:ext>
            </p:extLst>
          </p:nvPr>
        </p:nvGraphicFramePr>
        <p:xfrm>
          <a:off x="463550" y="1681932"/>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Unvan 3"/>
          <p:cNvSpPr>
            <a:spLocks noGrp="1"/>
          </p:cNvSpPr>
          <p:nvPr>
            <p:ph type="title"/>
          </p:nvPr>
        </p:nvSpPr>
        <p:spPr/>
        <p:txBody>
          <a:bodyPr>
            <a:normAutofit fontScale="90000"/>
          </a:bodyPr>
          <a:lstStyle/>
          <a:p>
            <a:pPr lvl="0"/>
            <a:r>
              <a:rPr lang="mn-MN" dirty="0">
                <a:latin typeface="Arial" panose="020B0604020202020204" pitchFamily="34" charset="0"/>
                <a:cs typeface="Arial" panose="020B0604020202020204" pitchFamily="34" charset="0"/>
              </a:rPr>
              <a:t>Гараар зөөх </a:t>
            </a:r>
            <a:r>
              <a:rPr lang="mn-MN" dirty="0" smtClean="0">
                <a:latin typeface="Arial" panose="020B0604020202020204" pitchFamily="34" charset="0"/>
                <a:cs typeface="Arial" panose="020B0604020202020204" pitchFamily="34" charset="0"/>
              </a:rPr>
              <a:t>ажлуудтай </a:t>
            </a:r>
            <a:r>
              <a:rPr lang="mn-MN" dirty="0">
                <a:latin typeface="Arial" panose="020B0604020202020204" pitchFamily="34" charset="0"/>
                <a:cs typeface="Arial" panose="020B0604020202020204" pitchFamily="34" charset="0"/>
              </a:rPr>
              <a:t>холбоотой булчин, ясны тогтолцооны эмгэгүүд</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0827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a:t>7</a:t>
            </a:r>
            <a:r>
              <a:rPr lang="tr-TR" dirty="0" smtClean="0"/>
              <a:t>/28</a:t>
            </a:r>
            <a:endParaRPr lang="tr-TR" dirty="0"/>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3141321340"/>
              </p:ext>
            </p:extLst>
          </p:nvPr>
        </p:nvGraphicFramePr>
        <p:xfrm>
          <a:off x="463550" y="1681932"/>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Unvan 3"/>
          <p:cNvSpPr>
            <a:spLocks noGrp="1"/>
          </p:cNvSpPr>
          <p:nvPr>
            <p:ph type="title"/>
          </p:nvPr>
        </p:nvSpPr>
        <p:spPr>
          <a:xfrm>
            <a:off x="322333" y="238051"/>
            <a:ext cx="8027917" cy="1238302"/>
          </a:xfrm>
        </p:spPr>
        <p:txBody>
          <a:bodyPr/>
          <a:lstStyle/>
          <a:p>
            <a:pPr lvl="0"/>
            <a:r>
              <a:rPr lang="mn-MN" dirty="0">
                <a:latin typeface="Arial" panose="020B0604020202020204" pitchFamily="34" charset="0"/>
                <a:cs typeface="Arial" panose="020B0604020202020204" pitchFamily="34" charset="0"/>
              </a:rPr>
              <a:t>Гараар зөөх </a:t>
            </a:r>
            <a:r>
              <a:rPr lang="mn-MN" dirty="0" smtClean="0">
                <a:latin typeface="Arial" panose="020B0604020202020204" pitchFamily="34" charset="0"/>
                <a:cs typeface="Arial" panose="020B0604020202020204" pitchFamily="34" charset="0"/>
              </a:rPr>
              <a:t>ажил дахь </a:t>
            </a:r>
            <a:r>
              <a:rPr lang="mn-MN" dirty="0">
                <a:latin typeface="Arial" panose="020B0604020202020204" pitchFamily="34" charset="0"/>
                <a:cs typeface="Arial" panose="020B0604020202020204" pitchFamily="34" charset="0"/>
              </a:rPr>
              <a:t>эрсдлийн хүчин зүйлүүд</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518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a:t>8</a:t>
            </a:r>
            <a:r>
              <a:rPr lang="tr-TR" dirty="0" smtClean="0"/>
              <a:t>/28</a:t>
            </a:r>
            <a:endParaRPr lang="tr-TR" dirty="0"/>
          </a:p>
        </p:txBody>
      </p:sp>
      <p:sp>
        <p:nvSpPr>
          <p:cNvPr id="3" name="İçerik Yer Tutucusu 2"/>
          <p:cNvSpPr>
            <a:spLocks noGrp="1"/>
          </p:cNvSpPr>
          <p:nvPr>
            <p:ph idx="1"/>
          </p:nvPr>
        </p:nvSpPr>
        <p:spPr>
          <a:xfrm>
            <a:off x="322333" y="1384664"/>
            <a:ext cx="8027917" cy="2135422"/>
          </a:xfrm>
        </p:spPr>
        <p:txBody>
          <a:bodyPr/>
          <a:lstStyle/>
          <a:p>
            <a:pPr algn="just"/>
            <a:endParaRPr lang="tr-TR" dirty="0" smtClean="0"/>
          </a:p>
          <a:p>
            <a:pPr marL="0" lvl="0" indent="0">
              <a:buNone/>
            </a:pPr>
            <a:r>
              <a:rPr lang="mn-MN" sz="2000" dirty="0" smtClean="0">
                <a:latin typeface="Arial" panose="020B0604020202020204" pitchFamily="34" charset="0"/>
                <a:cs typeface="Arial" panose="020B0604020202020204" pitchFamily="34" charset="0"/>
              </a:rPr>
              <a:t>Хэрвээ ачаа:</a:t>
            </a:r>
            <a:endParaRPr lang="tr-TR" sz="2000" dirty="0">
              <a:latin typeface="Arial" panose="020B0604020202020204" pitchFamily="34" charset="0"/>
              <a:cs typeface="Arial" panose="020B0604020202020204" pitchFamily="34" charset="0"/>
            </a:endParaRPr>
          </a:p>
          <a:p>
            <a:pPr lvl="0" algn="just"/>
            <a:endParaRPr lang="tr-TR" sz="2000" dirty="0">
              <a:latin typeface="Arial" panose="020B0604020202020204" pitchFamily="34" charset="0"/>
              <a:cs typeface="Arial" panose="020B0604020202020204" pitchFamily="34" charset="0"/>
            </a:endParaRPr>
          </a:p>
          <a:p>
            <a:pPr lvl="0" algn="just"/>
            <a:r>
              <a:rPr lang="mn-MN" sz="2000" dirty="0">
                <a:latin typeface="Arial" panose="020B0604020202020204" pitchFamily="34" charset="0"/>
                <a:cs typeface="Arial" panose="020B0604020202020204" pitchFamily="34" charset="0"/>
              </a:rPr>
              <a:t>Х</a:t>
            </a:r>
            <a:r>
              <a:rPr lang="mn-MN" sz="2000" dirty="0" smtClean="0">
                <a:latin typeface="Arial" panose="020B0604020202020204" pitchFamily="34" charset="0"/>
                <a:cs typeface="Arial" panose="020B0604020202020204" pitchFamily="34" charset="0"/>
              </a:rPr>
              <a:t>эт хүнд, </a:t>
            </a:r>
          </a:p>
          <a:p>
            <a:pPr lvl="0" algn="just"/>
            <a:r>
              <a:rPr lang="mn-MN" sz="2000" dirty="0">
                <a:latin typeface="Arial" panose="020B0604020202020204" pitchFamily="34" charset="0"/>
                <a:cs typeface="Arial" panose="020B0604020202020204" pitchFamily="34" charset="0"/>
              </a:rPr>
              <a:t>Х</a:t>
            </a:r>
            <a:r>
              <a:rPr lang="mn-MN" sz="2000" dirty="0" smtClean="0">
                <a:latin typeface="Arial" panose="020B0604020202020204" pitchFamily="34" charset="0"/>
                <a:cs typeface="Arial" panose="020B0604020202020204" pitchFamily="34" charset="0"/>
              </a:rPr>
              <a:t>эт том, </a:t>
            </a:r>
          </a:p>
          <a:p>
            <a:pPr lvl="0" algn="just"/>
            <a:r>
              <a:rPr lang="mn-MN" sz="2000" dirty="0" smtClean="0">
                <a:latin typeface="Arial" panose="020B0604020202020204" pitchFamily="34" charset="0"/>
                <a:cs typeface="Arial" panose="020B0604020202020204" pitchFamily="34" charset="0"/>
              </a:rPr>
              <a:t>Хатуу,</a:t>
            </a:r>
          </a:p>
          <a:p>
            <a:pPr lvl="0" algn="just"/>
            <a:r>
              <a:rPr lang="mn-MN" sz="2000" dirty="0">
                <a:latin typeface="Arial" panose="020B0604020202020204" pitchFamily="34" charset="0"/>
                <a:cs typeface="Arial" panose="020B0604020202020204" pitchFamily="34" charset="0"/>
              </a:rPr>
              <a:t>Т</a:t>
            </a:r>
            <a:r>
              <a:rPr lang="mn-MN" sz="2000" dirty="0" smtClean="0">
                <a:latin typeface="Arial" panose="020B0604020202020204" pitchFamily="34" charset="0"/>
                <a:cs typeface="Arial" panose="020B0604020202020204" pitchFamily="34" charset="0"/>
              </a:rPr>
              <a:t>огтворгүй </a:t>
            </a:r>
            <a:r>
              <a:rPr lang="mn-MN" sz="2000" dirty="0">
                <a:latin typeface="Arial" panose="020B0604020202020204" pitchFamily="34" charset="0"/>
                <a:cs typeface="Arial" panose="020B0604020202020204" pitchFamily="34" charset="0"/>
              </a:rPr>
              <a:t>эсхүл </a:t>
            </a:r>
            <a:r>
              <a:rPr lang="mn-MN" sz="2000" dirty="0" smtClean="0">
                <a:latin typeface="Arial" panose="020B0604020202020204" pitchFamily="34" charset="0"/>
                <a:cs typeface="Arial" panose="020B0604020202020204" pitchFamily="34" charset="0"/>
              </a:rPr>
              <a:t>доторх эд зүйл хөдөлдөг,</a:t>
            </a:r>
          </a:p>
          <a:p>
            <a:pPr lvl="0" algn="just"/>
            <a:r>
              <a:rPr lang="mn-MN" sz="2000" dirty="0">
                <a:latin typeface="Arial" panose="020B0604020202020204" pitchFamily="34" charset="0"/>
                <a:cs typeface="Arial" panose="020B0604020202020204" pitchFamily="34" charset="0"/>
              </a:rPr>
              <a:t>Б</a:t>
            </a:r>
            <a:r>
              <a:rPr lang="mn-MN" sz="2000" dirty="0" smtClean="0">
                <a:latin typeface="Arial" panose="020B0604020202020204" pitchFamily="34" charset="0"/>
                <a:cs typeface="Arial" panose="020B0604020202020204" pitchFamily="34" charset="0"/>
              </a:rPr>
              <a:t>иеэс </a:t>
            </a:r>
            <a:r>
              <a:rPr lang="mn-MN" sz="2000" dirty="0">
                <a:latin typeface="Arial" panose="020B0604020202020204" pitchFamily="34" charset="0"/>
                <a:cs typeface="Arial" panose="020B0604020202020204" pitchFamily="34" charset="0"/>
              </a:rPr>
              <a:t>хол байх, </a:t>
            </a:r>
            <a:r>
              <a:rPr lang="mn-MN" sz="2000" dirty="0" smtClean="0">
                <a:latin typeface="Arial" panose="020B0604020202020204" pitchFamily="34" charset="0"/>
                <a:cs typeface="Arial" panose="020B0604020202020204" pitchFamily="34" charset="0"/>
              </a:rPr>
              <a:t>бие </a:t>
            </a:r>
            <a:r>
              <a:rPr lang="mn-MN" sz="2000" dirty="0">
                <a:latin typeface="Arial" panose="020B0604020202020204" pitchFamily="34" charset="0"/>
                <a:cs typeface="Arial" panose="020B0604020202020204" pitchFamily="34" charset="0"/>
              </a:rPr>
              <a:t>бөхийх, тохой </a:t>
            </a:r>
            <a:r>
              <a:rPr lang="mn-MN" sz="2000" dirty="0" smtClean="0">
                <a:latin typeface="Arial" panose="020B0604020202020204" pitchFamily="34" charset="0"/>
                <a:cs typeface="Arial" panose="020B0604020202020204" pitchFamily="34" charset="0"/>
              </a:rPr>
              <a:t>өндөр байрлалд хүргэдэг,</a:t>
            </a:r>
          </a:p>
          <a:p>
            <a:pPr lvl="0" algn="just"/>
            <a:r>
              <a:rPr lang="mn-MN" sz="2000" dirty="0">
                <a:latin typeface="Arial" panose="020B0604020202020204" pitchFamily="34" charset="0"/>
                <a:cs typeface="Arial" panose="020B0604020202020204" pitchFamily="34" charset="0"/>
              </a:rPr>
              <a:t>О</a:t>
            </a:r>
            <a:r>
              <a:rPr lang="mn-MN" sz="2000" dirty="0" smtClean="0">
                <a:latin typeface="Arial" panose="020B0604020202020204" pitchFamily="34" charset="0"/>
                <a:cs typeface="Arial" panose="020B0604020202020204" pitchFamily="34" charset="0"/>
              </a:rPr>
              <a:t>слын </a:t>
            </a:r>
            <a:r>
              <a:rPr lang="mn-MN" sz="2000" dirty="0">
                <a:latin typeface="Arial" panose="020B0604020202020204" pitchFamily="34" charset="0"/>
                <a:cs typeface="Arial" panose="020B0604020202020204" pitchFamily="34" charset="0"/>
              </a:rPr>
              <a:t>үед гэмтэл учруулж </a:t>
            </a:r>
            <a:r>
              <a:rPr lang="mn-MN" sz="2000" dirty="0" smtClean="0">
                <a:latin typeface="Arial" panose="020B0604020202020204" pitchFamily="34" charset="0"/>
                <a:cs typeface="Arial" panose="020B0604020202020204" pitchFamily="34" charset="0"/>
              </a:rPr>
              <a:t>болзошгүй хүнд, хурц эрмэгтэй</a:t>
            </a:r>
            <a:endParaRPr lang="tr-TR" sz="2000" dirty="0">
              <a:latin typeface="Arial" panose="020B0604020202020204" pitchFamily="34" charset="0"/>
              <a:cs typeface="Arial" panose="020B0604020202020204" pitchFamily="34" charset="0"/>
            </a:endParaRPr>
          </a:p>
        </p:txBody>
      </p:sp>
      <p:sp>
        <p:nvSpPr>
          <p:cNvPr id="4" name="Unvan 3"/>
          <p:cNvSpPr>
            <a:spLocks noGrp="1"/>
          </p:cNvSpPr>
          <p:nvPr>
            <p:ph type="title"/>
          </p:nvPr>
        </p:nvSpPr>
        <p:spPr/>
        <p:txBody>
          <a:bodyPr/>
          <a:lstStyle/>
          <a:p>
            <a:pPr lvl="0"/>
            <a:r>
              <a:rPr lang="mn-MN" dirty="0">
                <a:latin typeface="Arial" panose="020B0604020202020204" pitchFamily="34" charset="0"/>
                <a:cs typeface="Arial" panose="020B0604020202020204" pitchFamily="34" charset="0"/>
              </a:rPr>
              <a:t>Ачааны онцлог</a:t>
            </a:r>
            <a:endParaRPr lang="tr-TR"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a:stretch>
            <a:fillRect/>
          </a:stretch>
        </p:blipFill>
        <p:spPr>
          <a:xfrm>
            <a:off x="5380483" y="1809803"/>
            <a:ext cx="2391917" cy="1710283"/>
          </a:xfrm>
          <a:prstGeom prst="rect">
            <a:avLst/>
          </a:prstGeom>
        </p:spPr>
      </p:pic>
    </p:spTree>
    <p:extLst>
      <p:ext uri="{BB962C8B-B14F-4D97-AF65-F5344CB8AC3E}">
        <p14:creationId xmlns:p14="http://schemas.microsoft.com/office/powerpoint/2010/main" val="1029276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r>
              <a:rPr lang="tr-TR" dirty="0"/>
              <a:t>9</a:t>
            </a:r>
            <a:r>
              <a:rPr lang="tr-TR" dirty="0" smtClean="0"/>
              <a:t>/28</a:t>
            </a:r>
            <a:endParaRPr lang="tr-TR" dirty="0"/>
          </a:p>
        </p:txBody>
      </p:sp>
      <p:sp>
        <p:nvSpPr>
          <p:cNvPr id="4" name="Unvan 3"/>
          <p:cNvSpPr>
            <a:spLocks noGrp="1"/>
          </p:cNvSpPr>
          <p:nvPr>
            <p:ph type="title"/>
          </p:nvPr>
        </p:nvSpPr>
        <p:spPr/>
        <p:txBody>
          <a:bodyPr/>
          <a:lstStyle/>
          <a:p>
            <a:r>
              <a:rPr lang="mn-MN" dirty="0">
                <a:latin typeface="Arial" panose="020B0604020202020204" pitchFamily="34" charset="0"/>
                <a:cs typeface="Arial" panose="020B0604020202020204" pitchFamily="34" charset="0"/>
              </a:rPr>
              <a:t>Ачааны онцлог</a:t>
            </a:r>
            <a:endParaRPr lang="tr-TR" dirty="0">
              <a:latin typeface="Arial" panose="020B0604020202020204" pitchFamily="34" charset="0"/>
              <a:cs typeface="Arial" panose="020B0604020202020204" pitchFamily="34" charset="0"/>
            </a:endParaRPr>
          </a:p>
        </p:txBody>
      </p:sp>
      <p:sp>
        <p:nvSpPr>
          <p:cNvPr id="11" name="Dikdörtgen 10"/>
          <p:cNvSpPr/>
          <p:nvPr/>
        </p:nvSpPr>
        <p:spPr>
          <a:xfrm>
            <a:off x="169817" y="1416142"/>
            <a:ext cx="8660674" cy="4819781"/>
          </a:xfrm>
          <a:prstGeom prst="rect">
            <a:avLst/>
          </a:prstGeom>
        </p:spPr>
        <p:txBody>
          <a:bodyPr wrap="square">
            <a:spAutoFit/>
          </a:bodyPr>
          <a:lstStyle/>
          <a:p>
            <a:pPr algn="just">
              <a:lnSpc>
                <a:spcPct val="115000"/>
              </a:lnSpc>
              <a:spcAft>
                <a:spcPts val="0"/>
              </a:spcAft>
            </a:pPr>
            <a:r>
              <a:rPr lang="mn-MN" sz="1600" dirty="0" smtClean="0">
                <a:solidFill>
                  <a:srgbClr val="231F20"/>
                </a:solidFill>
                <a:latin typeface="Arial" panose="020B0604020202020204" pitchFamily="34" charset="0"/>
                <a:ea typeface="Times New Roman" panose="02020603050405020304" pitchFamily="18" charset="0"/>
                <a:cs typeface="Arial" panose="020B0604020202020204" pitchFamily="34" charset="0"/>
              </a:rPr>
              <a:t>Ачаа маш хүнд бол</a:t>
            </a:r>
            <a:endParaRPr lang="tr-TR" sz="1600" dirty="0">
              <a:solidFill>
                <a:srgbClr val="231F2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endParaRPr lang="tr-TR" sz="16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tr-TR" sz="1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tr-TR" sz="16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tr-TR" sz="1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tr-TR" sz="16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tr-TR" sz="1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tr-TR" sz="16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tr-TR" sz="1600" dirty="0" smtClean="0">
              <a:latin typeface="Times New Roman" panose="02020603050405020304" pitchFamily="18" charset="0"/>
              <a:ea typeface="Times New Roman" panose="02020603050405020304" pitchFamily="18" charset="0"/>
            </a:endParaRPr>
          </a:p>
          <a:p>
            <a:pPr algn="just"/>
            <a:endParaRPr lang="tr-TR" sz="1600" dirty="0" smtClean="0">
              <a:latin typeface="Times New Roman" panose="02020603050405020304" pitchFamily="18" charset="0"/>
              <a:ea typeface="Times New Roman" panose="02020603050405020304" pitchFamily="18" charset="0"/>
            </a:endParaRPr>
          </a:p>
          <a:p>
            <a:pPr algn="just"/>
            <a:endParaRPr lang="tr-TR" sz="1600" dirty="0" smtClean="0">
              <a:latin typeface="Times New Roman" panose="02020603050405020304" pitchFamily="18" charset="0"/>
              <a:ea typeface="Times New Roman" panose="02020603050405020304" pitchFamily="18" charset="0"/>
            </a:endParaRPr>
          </a:p>
          <a:p>
            <a:pPr algn="just"/>
            <a:endParaRPr lang="tr-TR" sz="1600" dirty="0" smtClean="0">
              <a:ea typeface="Times New Roman" panose="02020603050405020304" pitchFamily="18" charset="0"/>
            </a:endParaRPr>
          </a:p>
          <a:p>
            <a:pPr algn="just"/>
            <a:endParaRPr lang="tr-TR" sz="1600" dirty="0">
              <a:ea typeface="Times New Roman" panose="02020603050405020304" pitchFamily="18" charset="0"/>
            </a:endParaRPr>
          </a:p>
          <a:p>
            <a:pPr algn="just"/>
            <a:r>
              <a:rPr lang="mn-MN" sz="2000" dirty="0" smtClean="0">
                <a:latin typeface="Arial" panose="020B0604020202020204" pitchFamily="34" charset="0"/>
                <a:cs typeface="Arial" panose="020B0604020202020204" pitchFamily="34" charset="0"/>
              </a:rPr>
              <a:t>Гараар </a:t>
            </a:r>
            <a:r>
              <a:rPr lang="mn-MN" sz="2000" dirty="0">
                <a:latin typeface="Arial" panose="020B0604020202020204" pitchFamily="34" charset="0"/>
                <a:cs typeface="Arial" panose="020B0604020202020204" pitchFamily="34" charset="0"/>
              </a:rPr>
              <a:t>зөөх </a:t>
            </a:r>
            <a:r>
              <a:rPr lang="mn-MN" sz="2000" dirty="0" smtClean="0">
                <a:latin typeface="Arial" panose="020B0604020202020204" pitchFamily="34" charset="0"/>
                <a:cs typeface="Arial" panose="020B0604020202020204" pitchFamily="34" charset="0"/>
              </a:rPr>
              <a:t>тээвэрлэх ажлыг</a:t>
            </a:r>
            <a:r>
              <a:rPr lang="mn-MN" sz="2000" dirty="0" smtClean="0">
                <a:latin typeface="Arial" panose="020B0604020202020204" pitchFamily="34" charset="0"/>
                <a:ea typeface="Times New Roman" panose="02020603050405020304" pitchFamily="18" charset="0"/>
                <a:cs typeface="Arial" panose="020B0604020202020204" pitchFamily="34" charset="0"/>
              </a:rPr>
              <a:t> үнэлэхдээ ачааны </a:t>
            </a:r>
            <a:r>
              <a:rPr lang="mn-MN" sz="2000" dirty="0">
                <a:latin typeface="Arial" panose="020B0604020202020204" pitchFamily="34" charset="0"/>
                <a:ea typeface="Times New Roman" panose="02020603050405020304" pitchFamily="18" charset="0"/>
                <a:cs typeface="Arial" panose="020B0604020202020204" pitchFamily="34" charset="0"/>
              </a:rPr>
              <a:t>жин нь анхаарах </a:t>
            </a:r>
            <a:r>
              <a:rPr lang="mn-MN" sz="2000" dirty="0" smtClean="0">
                <a:latin typeface="Arial" panose="020B0604020202020204" pitchFamily="34" charset="0"/>
                <a:ea typeface="Times New Roman" panose="02020603050405020304" pitchFamily="18" charset="0"/>
                <a:cs typeface="Arial" panose="020B0604020202020204" pitchFamily="34" charset="0"/>
              </a:rPr>
              <a:t>шаардлагатай цорын </a:t>
            </a:r>
            <a:r>
              <a:rPr lang="mn-MN" sz="2000" dirty="0">
                <a:latin typeface="Arial" panose="020B0604020202020204" pitchFamily="34" charset="0"/>
                <a:ea typeface="Times New Roman" panose="02020603050405020304" pitchFamily="18" charset="0"/>
                <a:cs typeface="Arial" panose="020B0604020202020204" pitchFamily="34" charset="0"/>
              </a:rPr>
              <a:t>ганц хүчин зүйл </a:t>
            </a:r>
            <a:r>
              <a:rPr lang="mn-MN" sz="2000" dirty="0" smtClean="0">
                <a:latin typeface="Arial" panose="020B0604020202020204" pitchFamily="34" charset="0"/>
                <a:ea typeface="Times New Roman" panose="02020603050405020304" pitchFamily="18" charset="0"/>
                <a:cs typeface="Arial" panose="020B0604020202020204" pitchFamily="34" charset="0"/>
              </a:rPr>
              <a:t>биш. Давталт</a:t>
            </a:r>
            <a:r>
              <a:rPr lang="mn-MN" sz="2000" dirty="0">
                <a:latin typeface="Arial" panose="020B0604020202020204" pitchFamily="34" charset="0"/>
                <a:ea typeface="Times New Roman" panose="02020603050405020304" pitchFamily="18" charset="0"/>
                <a:cs typeface="Arial" panose="020B0604020202020204" pitchFamily="34" charset="0"/>
              </a:rPr>
              <a:t>, хувь хүний ​​</a:t>
            </a:r>
            <a:r>
              <a:rPr lang="mn-MN" sz="2000" dirty="0" smtClean="0">
                <a:latin typeface="Arial" panose="020B0604020202020204" pitchFamily="34" charset="0"/>
                <a:ea typeface="Times New Roman" panose="02020603050405020304" pitchFamily="18" charset="0"/>
                <a:cs typeface="Arial" panose="020B0604020202020204" pitchFamily="34" charset="0"/>
              </a:rPr>
              <a:t>чадавхи, ачааны хэлбэр, </a:t>
            </a:r>
            <a:r>
              <a:rPr lang="mn-MN" sz="2000" dirty="0">
                <a:latin typeface="Arial" panose="020B0604020202020204" pitchFamily="34" charset="0"/>
                <a:ea typeface="Times New Roman" panose="02020603050405020304" pitchFamily="18" charset="0"/>
                <a:cs typeface="Arial" panose="020B0604020202020204" pitchFamily="34" charset="0"/>
              </a:rPr>
              <a:t>ажиллах орчин зэрэг олон хүчин зүйлийг анхаарч үзэх хэрэгтэй.</a:t>
            </a:r>
            <a:endParaRPr lang="tr-TR" sz="2000" dirty="0">
              <a:latin typeface="Arial" panose="020B0604020202020204" pitchFamily="34" charset="0"/>
              <a:cs typeface="Arial" panose="020B0604020202020204" pitchFamily="34" charset="0"/>
            </a:endParaRPr>
          </a:p>
        </p:txBody>
      </p:sp>
      <p:pic>
        <p:nvPicPr>
          <p:cNvPr id="12" name="Resim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2058" y="1950720"/>
            <a:ext cx="4327342" cy="3017520"/>
          </a:xfrm>
          <a:prstGeom prst="rect">
            <a:avLst/>
          </a:prstGeom>
          <a:noFill/>
          <a:ln>
            <a:noFill/>
          </a:ln>
        </p:spPr>
      </p:pic>
    </p:spTree>
    <p:extLst>
      <p:ext uri="{BB962C8B-B14F-4D97-AF65-F5344CB8AC3E}">
        <p14:creationId xmlns:p14="http://schemas.microsoft.com/office/powerpoint/2010/main" val="3159428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2199</TotalTime>
  <Words>1468</Words>
  <Application>Microsoft Office PowerPoint</Application>
  <PresentationFormat>On-screen Show (4:3)</PresentationFormat>
  <Paragraphs>291</Paragraphs>
  <Slides>28</Slides>
  <Notes>14</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Office Teması</vt:lpstr>
      <vt:lpstr>Özel Tasarım</vt:lpstr>
      <vt:lpstr>1_Özel Tasarım</vt:lpstr>
      <vt:lpstr>2_Özel Tasarım</vt:lpstr>
      <vt:lpstr>3_Özel Tasarım</vt:lpstr>
      <vt:lpstr>Тээвэрлэх зөөх ажил явагддаг ажлын байрыг коронавирусын дэгдэлтээс  хамгаалах</vt:lpstr>
      <vt:lpstr>Илтгэлийн бүтэц</vt:lpstr>
      <vt:lpstr>Гараар зөөх, тээвэрлэх ажил</vt:lpstr>
      <vt:lpstr>Гараар зөөх, тээвэрлэх ажил</vt:lpstr>
      <vt:lpstr>Гараар зөөх ажлаас үүссэн булчин, ясны бүтцэд бий болдог хүндрэлүүд</vt:lpstr>
      <vt:lpstr>Гараар зөөх ажлуудтай холбоотой булчин, ясны тогтолцооны эмгэгүүд</vt:lpstr>
      <vt:lpstr>Гараар зөөх ажил дахь эрсдлийн хүчин зүйлүүд</vt:lpstr>
      <vt:lpstr>Ачааны онцлог</vt:lpstr>
      <vt:lpstr>Ачааны онцлог</vt:lpstr>
      <vt:lpstr>Ачааны онцлог</vt:lpstr>
      <vt:lpstr>Биеийн хүчний шаардлага</vt:lpstr>
      <vt:lpstr> Ажиллах орчны онцлог </vt:lpstr>
      <vt:lpstr>Ажлын байранд тавигдах шаардлага</vt:lpstr>
      <vt:lpstr>Хувь хүний ​​эрсдэлт хүчин зүйлүүд</vt:lpstr>
      <vt:lpstr>Эрсдэлийг үнэлэх</vt:lpstr>
      <vt:lpstr>Эрсдэлийг үнэлэх</vt:lpstr>
      <vt:lpstr>Эрсдэлийг үнэлэх</vt:lpstr>
      <vt:lpstr>Эрсдэлийг үнэлэх</vt:lpstr>
      <vt:lpstr>Эрсдэлийг үнэлэх</vt:lpstr>
      <vt:lpstr>Эрсдэлийг үнэлэх</vt:lpstr>
      <vt:lpstr>Гараар зөөх ажилд коронавирусээс урьдчилан сэргийлэх арга хэмжээ</vt:lpstr>
      <vt:lpstr>Гараар зөөх ажилд коронавирусээс урьдчилан сэргийлэх арга хэмжээ</vt:lpstr>
      <vt:lpstr>Гараар зөөх ажилд коронавирусээс урьдчилан сэргийлэх арга хэмжээ</vt:lpstr>
      <vt:lpstr>Гараар зөөх ажилд коронавирусээс урьдчилан сэргийлэх арга хэмжээ</vt:lpstr>
      <vt:lpstr>Гараар зөөх ажилд коронавирусээс урьдчилан сэргийлэх арга хэмжээ</vt:lpstr>
      <vt:lpstr>Гараар зөөх ажилд коронавирусээс урьдчилан сэргийлэх арга хэмжээ</vt:lpstr>
      <vt:lpstr>Гараар зөөх ажилд коронавирусээс урьдчилан сэргийлэх арга хэмжээ</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BAŞLIĞI</dc:title>
  <dc:creator>HP</dc:creator>
  <cp:lastModifiedBy>USER</cp:lastModifiedBy>
  <cp:revision>436</cp:revision>
  <cp:lastPrinted>2020-06-23T11:09:33Z</cp:lastPrinted>
  <dcterms:created xsi:type="dcterms:W3CDTF">2019-04-01T08:33:12Z</dcterms:created>
  <dcterms:modified xsi:type="dcterms:W3CDTF">2020-09-08T01:15:52Z</dcterms:modified>
</cp:coreProperties>
</file>