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3" r:id="rId3"/>
    <p:sldMasterId id="2147483745" r:id="rId4"/>
    <p:sldMasterId id="2147483757" r:id="rId5"/>
  </p:sldMasterIdLst>
  <p:notesMasterIdLst>
    <p:notesMasterId r:id="rId34"/>
  </p:notesMasterIdLst>
  <p:sldIdLst>
    <p:sldId id="352" r:id="rId6"/>
    <p:sldId id="396" r:id="rId7"/>
    <p:sldId id="315" r:id="rId8"/>
    <p:sldId id="354" r:id="rId9"/>
    <p:sldId id="355" r:id="rId10"/>
    <p:sldId id="357" r:id="rId11"/>
    <p:sldId id="358" r:id="rId12"/>
    <p:sldId id="359" r:id="rId13"/>
    <p:sldId id="362" r:id="rId14"/>
    <p:sldId id="364" r:id="rId15"/>
    <p:sldId id="365" r:id="rId16"/>
    <p:sldId id="366" r:id="rId17"/>
    <p:sldId id="371" r:id="rId18"/>
    <p:sldId id="376" r:id="rId19"/>
    <p:sldId id="378" r:id="rId20"/>
    <p:sldId id="379" r:id="rId21"/>
    <p:sldId id="380" r:id="rId22"/>
    <p:sldId id="381" r:id="rId23"/>
    <p:sldId id="382" r:id="rId24"/>
    <p:sldId id="383" r:id="rId25"/>
    <p:sldId id="384" r:id="rId26"/>
    <p:sldId id="385" r:id="rId27"/>
    <p:sldId id="387" r:id="rId28"/>
    <p:sldId id="394" r:id="rId29"/>
    <p:sldId id="389" r:id="rId30"/>
    <p:sldId id="391" r:id="rId31"/>
    <p:sldId id="393" r:id="rId32"/>
    <p:sldId id="353" r:id="rId33"/>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BF3FC23-F1AD-4121-9DD2-DCDBB7D829D0}">
          <p14:sldIdLst>
            <p14:sldId id="352"/>
            <p14:sldId id="396"/>
            <p14:sldId id="315"/>
            <p14:sldId id="354"/>
            <p14:sldId id="355"/>
            <p14:sldId id="357"/>
            <p14:sldId id="358"/>
            <p14:sldId id="359"/>
            <p14:sldId id="362"/>
            <p14:sldId id="364"/>
            <p14:sldId id="365"/>
            <p14:sldId id="366"/>
            <p14:sldId id="371"/>
            <p14:sldId id="376"/>
            <p14:sldId id="378"/>
            <p14:sldId id="379"/>
            <p14:sldId id="380"/>
            <p14:sldId id="381"/>
            <p14:sldId id="382"/>
            <p14:sldId id="383"/>
            <p14:sldId id="384"/>
            <p14:sldId id="385"/>
            <p14:sldId id="387"/>
            <p14:sldId id="394"/>
            <p14:sldId id="389"/>
            <p14:sldId id="391"/>
            <p14:sldId id="393"/>
          </p14:sldIdLst>
        </p14:section>
        <p14:section name="Başlıksız Bölüm" id="{89985544-BC55-4476-8A9D-38AAD342E118}">
          <p14:sldIdLst>
            <p14:sldId id="35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D1D"/>
    <a:srgbClr val="D90A14"/>
    <a:srgbClr val="DC0B15"/>
    <a:srgbClr val="D8111B"/>
    <a:srgbClr val="E0AF56"/>
    <a:srgbClr val="DFB058"/>
    <a:srgbClr val="0A4356"/>
    <a:srgbClr val="FBDD9D"/>
    <a:srgbClr val="42BBC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5" autoAdjust="0"/>
    <p:restoredTop sz="86496" autoAdjust="0"/>
  </p:normalViewPr>
  <p:slideViewPr>
    <p:cSldViewPr snapToGrid="0">
      <p:cViewPr>
        <p:scale>
          <a:sx n="86" d="100"/>
          <a:sy n="86" d="100"/>
        </p:scale>
        <p:origin x="-1200" y="-216"/>
      </p:cViewPr>
      <p:guideLst>
        <p:guide orient="horz" pos="2160"/>
        <p:guide pos="2880"/>
      </p:guideLst>
    </p:cSldViewPr>
  </p:slideViewPr>
  <p:outlineViewPr>
    <p:cViewPr>
      <p:scale>
        <a:sx n="33" d="100"/>
        <a:sy n="33" d="100"/>
      </p:scale>
      <p:origin x="0" y="-21804"/>
    </p:cViewPr>
  </p:outlineViewPr>
  <p:notesTextViewPr>
    <p:cViewPr>
      <p:scale>
        <a:sx n="1" d="1"/>
        <a:sy n="1" d="1"/>
      </p:scale>
      <p:origin x="0" y="0"/>
    </p:cViewPr>
  </p:notesTextViewPr>
  <p:sorterViewPr>
    <p:cViewPr>
      <p:scale>
        <a:sx n="100" d="100"/>
        <a:sy n="100" d="100"/>
      </p:scale>
      <p:origin x="0" y="-53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0B0EC-0FA0-4203-BCA5-B08E783AA1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B4F624F5-5693-4907-8CE3-8283C05FE80B}">
      <dgm:prSet custT="1"/>
      <dgm:spPr>
        <a:solidFill>
          <a:schemeClr val="accent2">
            <a:lumMod val="20000"/>
            <a:lumOff val="80000"/>
          </a:schemeClr>
        </a:solidFill>
      </dgm:spPr>
      <dgm:t>
        <a:bodyPr/>
        <a:lstStyle/>
        <a:p>
          <a:pPr rtl="0"/>
          <a:r>
            <a:rPr lang="mn-MN" sz="1800" dirty="0" smtClean="0">
              <a:solidFill>
                <a:schemeClr val="tx1"/>
              </a:solidFill>
              <a:latin typeface="Arial" pitchFamily="34" charset="0"/>
              <a:cs typeface="Arial" pitchFamily="34" charset="0"/>
            </a:rPr>
            <a:t>Гараар зөөх ажлын тодорхойлолт, хамрах хүрээ</a:t>
          </a:r>
          <a:endParaRPr lang="tr-TR" sz="1800" dirty="0">
            <a:solidFill>
              <a:schemeClr val="tx1"/>
            </a:solidFill>
            <a:latin typeface="Arial" pitchFamily="34" charset="0"/>
            <a:cs typeface="Arial" pitchFamily="34" charset="0"/>
          </a:endParaRPr>
        </a:p>
      </dgm:t>
    </dgm:pt>
    <dgm:pt modelId="{A5C960D4-88C8-4C7E-8A85-24446296E673}" type="parTrans" cxnId="{3FDE1B47-969C-462F-9402-968E67F0013A}">
      <dgm:prSet/>
      <dgm:spPr/>
      <dgm:t>
        <a:bodyPr/>
        <a:lstStyle/>
        <a:p>
          <a:endParaRPr lang="tr-TR"/>
        </a:p>
      </dgm:t>
    </dgm:pt>
    <dgm:pt modelId="{75B42AB7-F6F6-4160-B927-C759D1F729AC}" type="sibTrans" cxnId="{3FDE1B47-969C-462F-9402-968E67F0013A}">
      <dgm:prSet/>
      <dgm:spPr/>
      <dgm:t>
        <a:bodyPr/>
        <a:lstStyle/>
        <a:p>
          <a:endParaRPr lang="tr-TR"/>
        </a:p>
      </dgm:t>
    </dgm:pt>
    <dgm:pt modelId="{351B02B8-65E4-49B6-94C1-AD6F6E9ADB6F}">
      <dgm:prSet custT="1"/>
      <dgm:spPr>
        <a:solidFill>
          <a:schemeClr val="accent2">
            <a:lumMod val="20000"/>
            <a:lumOff val="80000"/>
          </a:schemeClr>
        </a:solidFill>
      </dgm:spPr>
      <dgm:t>
        <a:bodyPr/>
        <a:lstStyle/>
        <a:p>
          <a:pPr rtl="0"/>
          <a:r>
            <a:rPr lang="mn-MN" sz="1800" dirty="0" smtClean="0">
              <a:solidFill>
                <a:schemeClr val="tx1"/>
              </a:solidFill>
              <a:latin typeface="Arial" pitchFamily="34" charset="0"/>
              <a:cs typeface="Arial" pitchFamily="34" charset="0"/>
            </a:rPr>
            <a:t>Гараар зөөх ажлаас үүссэн булчин, ясны бүтцэд бий болдог хүндрэлүүд</a:t>
          </a:r>
          <a:endParaRPr lang="tr-TR" sz="1800" dirty="0">
            <a:solidFill>
              <a:schemeClr val="tx1"/>
            </a:solidFill>
            <a:latin typeface="Arial" pitchFamily="34" charset="0"/>
            <a:cs typeface="Arial" pitchFamily="34" charset="0"/>
          </a:endParaRPr>
        </a:p>
      </dgm:t>
    </dgm:pt>
    <dgm:pt modelId="{2E25DE62-8541-4FA3-AD33-8460309EF8BD}" type="parTrans" cxnId="{A503AF93-A86A-419B-933F-ECA93CDBAC0F}">
      <dgm:prSet/>
      <dgm:spPr/>
      <dgm:t>
        <a:bodyPr/>
        <a:lstStyle/>
        <a:p>
          <a:endParaRPr lang="tr-TR"/>
        </a:p>
      </dgm:t>
    </dgm:pt>
    <dgm:pt modelId="{5B9D9E13-82DE-49E0-BB9B-F78997A63579}" type="sibTrans" cxnId="{A503AF93-A86A-419B-933F-ECA93CDBAC0F}">
      <dgm:prSet/>
      <dgm:spPr/>
      <dgm:t>
        <a:bodyPr/>
        <a:lstStyle/>
        <a:p>
          <a:endParaRPr lang="tr-TR"/>
        </a:p>
      </dgm:t>
    </dgm:pt>
    <dgm:pt modelId="{5D6CCFF8-DDDE-4C71-80A6-F9DD933572E3}">
      <dgm:prSet custT="1"/>
      <dgm:spPr>
        <a:solidFill>
          <a:schemeClr val="accent2">
            <a:lumMod val="20000"/>
            <a:lumOff val="80000"/>
          </a:schemeClr>
        </a:solidFill>
      </dgm:spPr>
      <dgm:t>
        <a:bodyPr/>
        <a:lstStyle/>
        <a:p>
          <a:pPr rtl="0"/>
          <a:r>
            <a:rPr lang="mn-MN" sz="1800" dirty="0" smtClean="0">
              <a:solidFill>
                <a:schemeClr val="tx1"/>
              </a:solidFill>
              <a:latin typeface="Arial" pitchFamily="34" charset="0"/>
              <a:cs typeface="Arial" pitchFamily="34" charset="0"/>
            </a:rPr>
            <a:t>Гараар зөөх ажилуудтай холбоотой булчин, ясны тогтолцооны эмгэгүүд</a:t>
          </a:r>
          <a:endParaRPr lang="tr-TR" sz="1800" dirty="0">
            <a:solidFill>
              <a:schemeClr val="tx1"/>
            </a:solidFill>
            <a:latin typeface="Arial" pitchFamily="34" charset="0"/>
            <a:cs typeface="Arial" pitchFamily="34" charset="0"/>
          </a:endParaRPr>
        </a:p>
      </dgm:t>
    </dgm:pt>
    <dgm:pt modelId="{4ABE675F-C7CB-40DC-803E-87230D50F922}" type="parTrans" cxnId="{A7C06069-C137-471A-82B2-DCEBB29ACEFE}">
      <dgm:prSet/>
      <dgm:spPr/>
      <dgm:t>
        <a:bodyPr/>
        <a:lstStyle/>
        <a:p>
          <a:endParaRPr lang="tr-TR"/>
        </a:p>
      </dgm:t>
    </dgm:pt>
    <dgm:pt modelId="{24D5D71B-65EF-46F6-BDF5-1B967905DD0F}" type="sibTrans" cxnId="{A7C06069-C137-471A-82B2-DCEBB29ACEFE}">
      <dgm:prSet/>
      <dgm:spPr/>
      <dgm:t>
        <a:bodyPr/>
        <a:lstStyle/>
        <a:p>
          <a:endParaRPr lang="tr-TR"/>
        </a:p>
      </dgm:t>
    </dgm:pt>
    <dgm:pt modelId="{E33470D7-C431-4D2B-96D0-1BD563D7ED94}">
      <dgm:prSet custT="1"/>
      <dgm:spPr>
        <a:solidFill>
          <a:schemeClr val="accent2">
            <a:lumMod val="20000"/>
            <a:lumOff val="80000"/>
          </a:schemeClr>
        </a:solidFill>
      </dgm:spPr>
      <dgm:t>
        <a:bodyPr/>
        <a:lstStyle/>
        <a:p>
          <a:pPr rtl="0"/>
          <a:r>
            <a:rPr lang="mn-MN" sz="1800" dirty="0" smtClean="0">
              <a:solidFill>
                <a:schemeClr val="tx1"/>
              </a:solidFill>
              <a:latin typeface="Arial" pitchFamily="34" charset="0"/>
              <a:cs typeface="Arial" pitchFamily="34" charset="0"/>
            </a:rPr>
            <a:t>Гараар зөөх ажилд дах эрсдэлийн хүчин зүйлүүд</a:t>
          </a:r>
          <a:endParaRPr lang="tr-TR" sz="1800" dirty="0">
            <a:solidFill>
              <a:schemeClr val="tx1"/>
            </a:solidFill>
            <a:latin typeface="Arial" pitchFamily="34" charset="0"/>
            <a:cs typeface="Arial" pitchFamily="34" charset="0"/>
          </a:endParaRPr>
        </a:p>
      </dgm:t>
    </dgm:pt>
    <dgm:pt modelId="{6A86CB46-E3A8-47D5-87E5-FC19A6E539B8}" type="parTrans" cxnId="{46248722-E705-4B37-8D57-C8D94F439CDD}">
      <dgm:prSet/>
      <dgm:spPr/>
      <dgm:t>
        <a:bodyPr/>
        <a:lstStyle/>
        <a:p>
          <a:endParaRPr lang="tr-TR"/>
        </a:p>
      </dgm:t>
    </dgm:pt>
    <dgm:pt modelId="{C6389892-8FE2-4B71-8686-F06B529ED30A}" type="sibTrans" cxnId="{46248722-E705-4B37-8D57-C8D94F439CDD}">
      <dgm:prSet/>
      <dgm:spPr/>
      <dgm:t>
        <a:bodyPr/>
        <a:lstStyle/>
        <a:p>
          <a:endParaRPr lang="tr-TR"/>
        </a:p>
      </dgm:t>
    </dgm:pt>
    <dgm:pt modelId="{EB85317C-C8CD-47CF-8015-501A60C08421}">
      <dgm:prSet custT="1"/>
      <dgm:spPr>
        <a:solidFill>
          <a:schemeClr val="accent2">
            <a:lumMod val="20000"/>
            <a:lumOff val="80000"/>
          </a:schemeClr>
        </a:solidFill>
      </dgm:spPr>
      <dgm:t>
        <a:bodyPr/>
        <a:lstStyle/>
        <a:p>
          <a:pPr rtl="0"/>
          <a:r>
            <a:rPr lang="mn-MN" sz="1800" dirty="0" smtClean="0">
              <a:solidFill>
                <a:schemeClr val="tx1"/>
              </a:solidFill>
              <a:latin typeface="Arial" pitchFamily="34" charset="0"/>
              <a:cs typeface="Arial" pitchFamily="34" charset="0"/>
            </a:rPr>
            <a:t>Эрсдэлийн үнэлгээ ба шийдлийн талаархи саналууд</a:t>
          </a:r>
          <a:endParaRPr lang="tr-TR" sz="1800" dirty="0">
            <a:solidFill>
              <a:schemeClr val="tx1"/>
            </a:solidFill>
            <a:latin typeface="Arial" pitchFamily="34" charset="0"/>
            <a:cs typeface="Arial" pitchFamily="34" charset="0"/>
          </a:endParaRPr>
        </a:p>
      </dgm:t>
    </dgm:pt>
    <dgm:pt modelId="{15869BFA-A4BD-4819-97DA-E0099E37F9EB}" type="parTrans" cxnId="{42866859-49D4-4F93-84EA-60C8A3031C1A}">
      <dgm:prSet/>
      <dgm:spPr/>
      <dgm:t>
        <a:bodyPr/>
        <a:lstStyle/>
        <a:p>
          <a:endParaRPr lang="tr-TR"/>
        </a:p>
      </dgm:t>
    </dgm:pt>
    <dgm:pt modelId="{F2B9615A-7387-4B98-A7F8-EAAE1BEF3F49}" type="sibTrans" cxnId="{42866859-49D4-4F93-84EA-60C8A3031C1A}">
      <dgm:prSet/>
      <dgm:spPr/>
      <dgm:t>
        <a:bodyPr/>
        <a:lstStyle/>
        <a:p>
          <a:endParaRPr lang="tr-TR"/>
        </a:p>
      </dgm:t>
    </dgm:pt>
    <dgm:pt modelId="{BD0738C3-FE9B-4924-B838-D73BFD2A93EF}">
      <dgm:prSet custT="1"/>
      <dgm:spPr>
        <a:solidFill>
          <a:schemeClr val="accent2">
            <a:lumMod val="20000"/>
            <a:lumOff val="80000"/>
          </a:schemeClr>
        </a:solidFill>
      </dgm:spPr>
      <dgm:t>
        <a:bodyPr/>
        <a:lstStyle/>
        <a:p>
          <a:pPr rtl="0"/>
          <a:r>
            <a:rPr lang="mn-MN" sz="1800" dirty="0" smtClean="0">
              <a:solidFill>
                <a:schemeClr val="tx1"/>
              </a:solidFill>
              <a:latin typeface="Arial" pitchFamily="34" charset="0"/>
              <a:cs typeface="Arial" pitchFamily="34" charset="0"/>
            </a:rPr>
            <a:t>Гараар зөөх ажилд </a:t>
          </a:r>
          <a:r>
            <a:rPr lang="ru-RU" sz="1800" dirty="0" smtClean="0">
              <a:solidFill>
                <a:schemeClr val="tx1"/>
              </a:solidFill>
              <a:latin typeface="Arial" pitchFamily="34" charset="0"/>
              <a:cs typeface="Arial" pitchFamily="34" charset="0"/>
            </a:rPr>
            <a:t>Коронавирус</a:t>
          </a:r>
          <a:r>
            <a:rPr lang="mn-MN" sz="1800" dirty="0" smtClean="0">
              <a:solidFill>
                <a:schemeClr val="tx1"/>
              </a:solidFill>
              <a:latin typeface="Arial" pitchFamily="34" charset="0"/>
              <a:cs typeface="Arial" pitchFamily="34" charset="0"/>
            </a:rPr>
            <a:t>ээс у</a:t>
          </a:r>
          <a:r>
            <a:rPr lang="ru-RU" sz="1800" dirty="0" smtClean="0">
              <a:solidFill>
                <a:schemeClr val="tx1"/>
              </a:solidFill>
              <a:latin typeface="Arial" pitchFamily="34" charset="0"/>
              <a:cs typeface="Arial" pitchFamily="34" charset="0"/>
            </a:rPr>
            <a:t>рьдчилан сэргийлэх арга хэмжээ</a:t>
          </a:r>
          <a:endParaRPr lang="tr-TR" sz="1800" dirty="0">
            <a:solidFill>
              <a:schemeClr val="tx1"/>
            </a:solidFill>
            <a:latin typeface="Arial" pitchFamily="34" charset="0"/>
            <a:cs typeface="Arial" pitchFamily="34" charset="0"/>
          </a:endParaRPr>
        </a:p>
      </dgm:t>
    </dgm:pt>
    <dgm:pt modelId="{98B00CE0-4760-4009-B518-90093C32314B}" type="parTrans" cxnId="{6A89CF7E-1E2B-4DD3-AD2D-6798F33E4DF0}">
      <dgm:prSet/>
      <dgm:spPr/>
      <dgm:t>
        <a:bodyPr/>
        <a:lstStyle/>
        <a:p>
          <a:endParaRPr lang="tr-TR"/>
        </a:p>
      </dgm:t>
    </dgm:pt>
    <dgm:pt modelId="{C6C48BE5-BB25-4970-AAD5-965669FF8D58}" type="sibTrans" cxnId="{6A89CF7E-1E2B-4DD3-AD2D-6798F33E4DF0}">
      <dgm:prSet/>
      <dgm:spPr/>
      <dgm:t>
        <a:bodyPr/>
        <a:lstStyle/>
        <a:p>
          <a:endParaRPr lang="tr-TR"/>
        </a:p>
      </dgm:t>
    </dgm:pt>
    <dgm:pt modelId="{DE9BBF4C-8D65-420E-A8B7-EF316B319FF9}">
      <dgm:prSet custT="1"/>
      <dgm:spPr>
        <a:solidFill>
          <a:schemeClr val="accent2">
            <a:lumMod val="20000"/>
            <a:lumOff val="80000"/>
          </a:schemeClr>
        </a:solidFill>
      </dgm:spPr>
      <dgm:t>
        <a:bodyPr/>
        <a:lstStyle/>
        <a:p>
          <a:pPr rtl="0"/>
          <a:r>
            <a:rPr lang="mn-MN" sz="1800" dirty="0" smtClean="0">
              <a:solidFill>
                <a:schemeClr val="tx1"/>
              </a:solidFill>
              <a:latin typeface="Arial" pitchFamily="34" charset="0"/>
              <a:cs typeface="Arial" pitchFamily="34" charset="0"/>
            </a:rPr>
            <a:t>Туркийн </a:t>
          </a:r>
          <a:r>
            <a:rPr lang="mn-MN" sz="1800" dirty="0" smtClean="0">
              <a:solidFill>
                <a:schemeClr val="tx1"/>
              </a:solidFill>
              <a:latin typeface="Arial" pitchFamily="34" charset="0"/>
              <a:cs typeface="Arial" pitchFamily="34" charset="0"/>
            </a:rPr>
            <a:t>туршлага- </a:t>
          </a:r>
          <a:r>
            <a:rPr lang="mn-MN" sz="1800" dirty="0" smtClean="0">
              <a:solidFill>
                <a:schemeClr val="tx1"/>
              </a:solidFill>
              <a:latin typeface="Arial" pitchFamily="34" charset="0"/>
              <a:cs typeface="Arial" pitchFamily="34" charset="0"/>
            </a:rPr>
            <a:t>Хяналтын хуудас</a:t>
          </a:r>
          <a:endParaRPr lang="tr-TR" sz="1800" dirty="0">
            <a:solidFill>
              <a:schemeClr val="tx1"/>
            </a:solidFill>
            <a:latin typeface="Arial" pitchFamily="34" charset="0"/>
            <a:cs typeface="Arial" pitchFamily="34" charset="0"/>
          </a:endParaRPr>
        </a:p>
      </dgm:t>
    </dgm:pt>
    <dgm:pt modelId="{D55C7AB3-9BCE-4896-97B9-CD716E781A59}" type="parTrans" cxnId="{89BE6AD7-182D-4E43-9585-AC7355192769}">
      <dgm:prSet/>
      <dgm:spPr/>
      <dgm:t>
        <a:bodyPr/>
        <a:lstStyle/>
        <a:p>
          <a:endParaRPr lang="tr-TR"/>
        </a:p>
      </dgm:t>
    </dgm:pt>
    <dgm:pt modelId="{5F9857CF-09FE-4922-8134-62EB786B353A}" type="sibTrans" cxnId="{89BE6AD7-182D-4E43-9585-AC7355192769}">
      <dgm:prSet/>
      <dgm:spPr/>
      <dgm:t>
        <a:bodyPr/>
        <a:lstStyle/>
        <a:p>
          <a:endParaRPr lang="tr-TR"/>
        </a:p>
      </dgm:t>
    </dgm:pt>
    <dgm:pt modelId="{AAE96F35-9EA8-4725-8633-D04A2DD4BB73}" type="pres">
      <dgm:prSet presAssocID="{CF80B0EC-0FA0-4203-BCA5-B08E783AA132}" presName="linear" presStyleCnt="0">
        <dgm:presLayoutVars>
          <dgm:dir/>
          <dgm:animLvl val="lvl"/>
          <dgm:resizeHandles val="exact"/>
        </dgm:presLayoutVars>
      </dgm:prSet>
      <dgm:spPr/>
      <dgm:t>
        <a:bodyPr/>
        <a:lstStyle/>
        <a:p>
          <a:endParaRPr lang="tr-TR"/>
        </a:p>
      </dgm:t>
    </dgm:pt>
    <dgm:pt modelId="{FC79E7D0-6F35-4856-9D85-52E538A8205D}" type="pres">
      <dgm:prSet presAssocID="{B4F624F5-5693-4907-8CE3-8283C05FE80B}" presName="parentLin" presStyleCnt="0"/>
      <dgm:spPr/>
    </dgm:pt>
    <dgm:pt modelId="{BD7E5F19-B92F-4D6E-A3E3-36BB04988837}" type="pres">
      <dgm:prSet presAssocID="{B4F624F5-5693-4907-8CE3-8283C05FE80B}" presName="parentLeftMargin" presStyleLbl="node1" presStyleIdx="0" presStyleCnt="7"/>
      <dgm:spPr/>
      <dgm:t>
        <a:bodyPr/>
        <a:lstStyle/>
        <a:p>
          <a:endParaRPr lang="tr-TR"/>
        </a:p>
      </dgm:t>
    </dgm:pt>
    <dgm:pt modelId="{1E462D55-862A-4EAE-9325-5365A98B8431}" type="pres">
      <dgm:prSet presAssocID="{B4F624F5-5693-4907-8CE3-8283C05FE80B}" presName="parentText" presStyleLbl="node1" presStyleIdx="0" presStyleCnt="7" custLinFactNeighborX="20129" custLinFactNeighborY="6459">
        <dgm:presLayoutVars>
          <dgm:chMax val="0"/>
          <dgm:bulletEnabled val="1"/>
        </dgm:presLayoutVars>
      </dgm:prSet>
      <dgm:spPr/>
      <dgm:t>
        <a:bodyPr/>
        <a:lstStyle/>
        <a:p>
          <a:endParaRPr lang="tr-TR"/>
        </a:p>
      </dgm:t>
    </dgm:pt>
    <dgm:pt modelId="{108509BB-F9D1-4BCA-AE48-52581149638B}" type="pres">
      <dgm:prSet presAssocID="{B4F624F5-5693-4907-8CE3-8283C05FE80B}" presName="negativeSpace" presStyleCnt="0"/>
      <dgm:spPr/>
    </dgm:pt>
    <dgm:pt modelId="{35A10A6B-9C3D-4D3A-8A5A-D056A57E8C3F}" type="pres">
      <dgm:prSet presAssocID="{B4F624F5-5693-4907-8CE3-8283C05FE80B}" presName="childText" presStyleLbl="conFgAcc1" presStyleIdx="0" presStyleCnt="7">
        <dgm:presLayoutVars>
          <dgm:bulletEnabled val="1"/>
        </dgm:presLayoutVars>
      </dgm:prSet>
      <dgm:spPr/>
    </dgm:pt>
    <dgm:pt modelId="{6938580D-1B08-48B6-B287-7D9CC7A3A9E3}" type="pres">
      <dgm:prSet presAssocID="{75B42AB7-F6F6-4160-B927-C759D1F729AC}" presName="spaceBetweenRectangles" presStyleCnt="0"/>
      <dgm:spPr/>
    </dgm:pt>
    <dgm:pt modelId="{47EC2F5E-0C53-4A15-9591-87B60D9D6E4E}" type="pres">
      <dgm:prSet presAssocID="{351B02B8-65E4-49B6-94C1-AD6F6E9ADB6F}" presName="parentLin" presStyleCnt="0"/>
      <dgm:spPr/>
    </dgm:pt>
    <dgm:pt modelId="{7EBB5FB1-89BE-4ED4-A0A1-6586843CCA6E}" type="pres">
      <dgm:prSet presAssocID="{351B02B8-65E4-49B6-94C1-AD6F6E9ADB6F}" presName="parentLeftMargin" presStyleLbl="node1" presStyleIdx="0" presStyleCnt="7"/>
      <dgm:spPr/>
      <dgm:t>
        <a:bodyPr/>
        <a:lstStyle/>
        <a:p>
          <a:endParaRPr lang="tr-TR"/>
        </a:p>
      </dgm:t>
    </dgm:pt>
    <dgm:pt modelId="{4FC7DEEC-C50A-4815-807E-E2DD4025F8A5}" type="pres">
      <dgm:prSet presAssocID="{351B02B8-65E4-49B6-94C1-AD6F6E9ADB6F}" presName="parentText" presStyleLbl="node1" presStyleIdx="1" presStyleCnt="7">
        <dgm:presLayoutVars>
          <dgm:chMax val="0"/>
          <dgm:bulletEnabled val="1"/>
        </dgm:presLayoutVars>
      </dgm:prSet>
      <dgm:spPr/>
      <dgm:t>
        <a:bodyPr/>
        <a:lstStyle/>
        <a:p>
          <a:endParaRPr lang="tr-TR"/>
        </a:p>
      </dgm:t>
    </dgm:pt>
    <dgm:pt modelId="{DB6A68B9-2896-4545-AB42-48AF4CC8FE25}" type="pres">
      <dgm:prSet presAssocID="{351B02B8-65E4-49B6-94C1-AD6F6E9ADB6F}" presName="negativeSpace" presStyleCnt="0"/>
      <dgm:spPr/>
    </dgm:pt>
    <dgm:pt modelId="{156D57D8-744E-4C33-A421-B75AC326A0E3}" type="pres">
      <dgm:prSet presAssocID="{351B02B8-65E4-49B6-94C1-AD6F6E9ADB6F}" presName="childText" presStyleLbl="conFgAcc1" presStyleIdx="1" presStyleCnt="7">
        <dgm:presLayoutVars>
          <dgm:bulletEnabled val="1"/>
        </dgm:presLayoutVars>
      </dgm:prSet>
      <dgm:spPr/>
    </dgm:pt>
    <dgm:pt modelId="{8059F917-C681-49AB-A80E-165EB916302F}" type="pres">
      <dgm:prSet presAssocID="{5B9D9E13-82DE-49E0-BB9B-F78997A63579}" presName="spaceBetweenRectangles" presStyleCnt="0"/>
      <dgm:spPr/>
    </dgm:pt>
    <dgm:pt modelId="{099828B3-6576-463B-9460-4B73D0FEFF89}" type="pres">
      <dgm:prSet presAssocID="{5D6CCFF8-DDDE-4C71-80A6-F9DD933572E3}" presName="parentLin" presStyleCnt="0"/>
      <dgm:spPr/>
    </dgm:pt>
    <dgm:pt modelId="{6A562414-56F0-4211-A14A-70645721FE36}" type="pres">
      <dgm:prSet presAssocID="{5D6CCFF8-DDDE-4C71-80A6-F9DD933572E3}" presName="parentLeftMargin" presStyleLbl="node1" presStyleIdx="1" presStyleCnt="7"/>
      <dgm:spPr/>
      <dgm:t>
        <a:bodyPr/>
        <a:lstStyle/>
        <a:p>
          <a:endParaRPr lang="tr-TR"/>
        </a:p>
      </dgm:t>
    </dgm:pt>
    <dgm:pt modelId="{08C86B6A-0E91-4AC0-B893-4A99A61563DA}" type="pres">
      <dgm:prSet presAssocID="{5D6CCFF8-DDDE-4C71-80A6-F9DD933572E3}" presName="parentText" presStyleLbl="node1" presStyleIdx="2" presStyleCnt="7" custLinFactNeighborX="20129" custLinFactNeighborY="0">
        <dgm:presLayoutVars>
          <dgm:chMax val="0"/>
          <dgm:bulletEnabled val="1"/>
        </dgm:presLayoutVars>
      </dgm:prSet>
      <dgm:spPr/>
      <dgm:t>
        <a:bodyPr/>
        <a:lstStyle/>
        <a:p>
          <a:endParaRPr lang="tr-TR"/>
        </a:p>
      </dgm:t>
    </dgm:pt>
    <dgm:pt modelId="{E672FF7B-9AD0-46C5-BCF4-195336870F40}" type="pres">
      <dgm:prSet presAssocID="{5D6CCFF8-DDDE-4C71-80A6-F9DD933572E3}" presName="negativeSpace" presStyleCnt="0"/>
      <dgm:spPr/>
    </dgm:pt>
    <dgm:pt modelId="{AC6F5104-2D60-423C-8069-1F86D438C269}" type="pres">
      <dgm:prSet presAssocID="{5D6CCFF8-DDDE-4C71-80A6-F9DD933572E3}" presName="childText" presStyleLbl="conFgAcc1" presStyleIdx="2" presStyleCnt="7">
        <dgm:presLayoutVars>
          <dgm:bulletEnabled val="1"/>
        </dgm:presLayoutVars>
      </dgm:prSet>
      <dgm:spPr/>
    </dgm:pt>
    <dgm:pt modelId="{784626B8-5DAC-4CF5-941C-816E878B7418}" type="pres">
      <dgm:prSet presAssocID="{24D5D71B-65EF-46F6-BDF5-1B967905DD0F}" presName="spaceBetweenRectangles" presStyleCnt="0"/>
      <dgm:spPr/>
    </dgm:pt>
    <dgm:pt modelId="{68F774C1-BEE3-4466-927F-6AA4847BD1CE}" type="pres">
      <dgm:prSet presAssocID="{E33470D7-C431-4D2B-96D0-1BD563D7ED94}" presName="parentLin" presStyleCnt="0"/>
      <dgm:spPr/>
    </dgm:pt>
    <dgm:pt modelId="{EF7194AE-56D5-4006-B5E6-5D5C0D816C27}" type="pres">
      <dgm:prSet presAssocID="{E33470D7-C431-4D2B-96D0-1BD563D7ED94}" presName="parentLeftMargin" presStyleLbl="node1" presStyleIdx="2" presStyleCnt="7"/>
      <dgm:spPr/>
      <dgm:t>
        <a:bodyPr/>
        <a:lstStyle/>
        <a:p>
          <a:endParaRPr lang="tr-TR"/>
        </a:p>
      </dgm:t>
    </dgm:pt>
    <dgm:pt modelId="{042CA8F2-51DF-42D4-9995-C7155DA6EC5A}" type="pres">
      <dgm:prSet presAssocID="{E33470D7-C431-4D2B-96D0-1BD563D7ED94}" presName="parentText" presStyleLbl="node1" presStyleIdx="3" presStyleCnt="7">
        <dgm:presLayoutVars>
          <dgm:chMax val="0"/>
          <dgm:bulletEnabled val="1"/>
        </dgm:presLayoutVars>
      </dgm:prSet>
      <dgm:spPr/>
      <dgm:t>
        <a:bodyPr/>
        <a:lstStyle/>
        <a:p>
          <a:endParaRPr lang="tr-TR"/>
        </a:p>
      </dgm:t>
    </dgm:pt>
    <dgm:pt modelId="{A6384678-4D35-456F-A1EA-58EC88133960}" type="pres">
      <dgm:prSet presAssocID="{E33470D7-C431-4D2B-96D0-1BD563D7ED94}" presName="negativeSpace" presStyleCnt="0"/>
      <dgm:spPr/>
    </dgm:pt>
    <dgm:pt modelId="{79CD5F4B-D93A-4B93-A0DF-4E74EBFB08B9}" type="pres">
      <dgm:prSet presAssocID="{E33470D7-C431-4D2B-96D0-1BD563D7ED94}" presName="childText" presStyleLbl="conFgAcc1" presStyleIdx="3" presStyleCnt="7">
        <dgm:presLayoutVars>
          <dgm:bulletEnabled val="1"/>
        </dgm:presLayoutVars>
      </dgm:prSet>
      <dgm:spPr/>
    </dgm:pt>
    <dgm:pt modelId="{8533AFC3-F9B2-4F52-AA1E-6718EB762D2B}" type="pres">
      <dgm:prSet presAssocID="{C6389892-8FE2-4B71-8686-F06B529ED30A}" presName="spaceBetweenRectangles" presStyleCnt="0"/>
      <dgm:spPr/>
    </dgm:pt>
    <dgm:pt modelId="{8B09C07A-20FC-49D8-903A-98DB3ADB61C0}" type="pres">
      <dgm:prSet presAssocID="{EB85317C-C8CD-47CF-8015-501A60C08421}" presName="parentLin" presStyleCnt="0"/>
      <dgm:spPr/>
    </dgm:pt>
    <dgm:pt modelId="{13616DF3-384E-4B30-8EC3-9BEDF174BA76}" type="pres">
      <dgm:prSet presAssocID="{EB85317C-C8CD-47CF-8015-501A60C08421}" presName="parentLeftMargin" presStyleLbl="node1" presStyleIdx="3" presStyleCnt="7"/>
      <dgm:spPr/>
      <dgm:t>
        <a:bodyPr/>
        <a:lstStyle/>
        <a:p>
          <a:endParaRPr lang="tr-TR"/>
        </a:p>
      </dgm:t>
    </dgm:pt>
    <dgm:pt modelId="{CA945A4E-5898-4EA8-BC8C-5A4194ED319E}" type="pres">
      <dgm:prSet presAssocID="{EB85317C-C8CD-47CF-8015-501A60C08421}" presName="parentText" presStyleLbl="node1" presStyleIdx="4" presStyleCnt="7">
        <dgm:presLayoutVars>
          <dgm:chMax val="0"/>
          <dgm:bulletEnabled val="1"/>
        </dgm:presLayoutVars>
      </dgm:prSet>
      <dgm:spPr/>
      <dgm:t>
        <a:bodyPr/>
        <a:lstStyle/>
        <a:p>
          <a:endParaRPr lang="tr-TR"/>
        </a:p>
      </dgm:t>
    </dgm:pt>
    <dgm:pt modelId="{45A6FE64-248D-4975-948A-2F9714A0D7B6}" type="pres">
      <dgm:prSet presAssocID="{EB85317C-C8CD-47CF-8015-501A60C08421}" presName="negativeSpace" presStyleCnt="0"/>
      <dgm:spPr/>
    </dgm:pt>
    <dgm:pt modelId="{2306DC4F-F042-4492-829B-BDF5798ABBE0}" type="pres">
      <dgm:prSet presAssocID="{EB85317C-C8CD-47CF-8015-501A60C08421}" presName="childText" presStyleLbl="conFgAcc1" presStyleIdx="4" presStyleCnt="7">
        <dgm:presLayoutVars>
          <dgm:bulletEnabled val="1"/>
        </dgm:presLayoutVars>
      </dgm:prSet>
      <dgm:spPr/>
    </dgm:pt>
    <dgm:pt modelId="{59609105-60FD-4E8D-9DE4-77DBBC4E4715}" type="pres">
      <dgm:prSet presAssocID="{F2B9615A-7387-4B98-A7F8-EAAE1BEF3F49}" presName="spaceBetweenRectangles" presStyleCnt="0"/>
      <dgm:spPr/>
    </dgm:pt>
    <dgm:pt modelId="{F94258F8-A297-4C76-A002-2FA20EC2EF49}" type="pres">
      <dgm:prSet presAssocID="{BD0738C3-FE9B-4924-B838-D73BFD2A93EF}" presName="parentLin" presStyleCnt="0"/>
      <dgm:spPr/>
    </dgm:pt>
    <dgm:pt modelId="{383EC4B6-6D50-4864-9942-E01AB72CCED6}" type="pres">
      <dgm:prSet presAssocID="{BD0738C3-FE9B-4924-B838-D73BFD2A93EF}" presName="parentLeftMargin" presStyleLbl="node1" presStyleIdx="4" presStyleCnt="7"/>
      <dgm:spPr/>
      <dgm:t>
        <a:bodyPr/>
        <a:lstStyle/>
        <a:p>
          <a:endParaRPr lang="tr-TR"/>
        </a:p>
      </dgm:t>
    </dgm:pt>
    <dgm:pt modelId="{BEC04C5C-E513-4D23-8250-33A78D395140}" type="pres">
      <dgm:prSet presAssocID="{BD0738C3-FE9B-4924-B838-D73BFD2A93EF}" presName="parentText" presStyleLbl="node1" presStyleIdx="5" presStyleCnt="7">
        <dgm:presLayoutVars>
          <dgm:chMax val="0"/>
          <dgm:bulletEnabled val="1"/>
        </dgm:presLayoutVars>
      </dgm:prSet>
      <dgm:spPr/>
      <dgm:t>
        <a:bodyPr/>
        <a:lstStyle/>
        <a:p>
          <a:endParaRPr lang="tr-TR"/>
        </a:p>
      </dgm:t>
    </dgm:pt>
    <dgm:pt modelId="{93BB5DC9-93FB-49F4-BA13-18271A49C293}" type="pres">
      <dgm:prSet presAssocID="{BD0738C3-FE9B-4924-B838-D73BFD2A93EF}" presName="negativeSpace" presStyleCnt="0"/>
      <dgm:spPr/>
    </dgm:pt>
    <dgm:pt modelId="{62FFBC6C-F8A2-4DBB-ADFD-696965CA1EB2}" type="pres">
      <dgm:prSet presAssocID="{BD0738C3-FE9B-4924-B838-D73BFD2A93EF}" presName="childText" presStyleLbl="conFgAcc1" presStyleIdx="5" presStyleCnt="7">
        <dgm:presLayoutVars>
          <dgm:bulletEnabled val="1"/>
        </dgm:presLayoutVars>
      </dgm:prSet>
      <dgm:spPr/>
    </dgm:pt>
    <dgm:pt modelId="{4F1CBA39-5476-4C76-8985-DDCE6E63899C}" type="pres">
      <dgm:prSet presAssocID="{C6C48BE5-BB25-4970-AAD5-965669FF8D58}" presName="spaceBetweenRectangles" presStyleCnt="0"/>
      <dgm:spPr/>
    </dgm:pt>
    <dgm:pt modelId="{349C57CB-6645-44A3-BC7A-B7A9F27CD1BE}" type="pres">
      <dgm:prSet presAssocID="{DE9BBF4C-8D65-420E-A8B7-EF316B319FF9}" presName="parentLin" presStyleCnt="0"/>
      <dgm:spPr/>
    </dgm:pt>
    <dgm:pt modelId="{78B71AB6-BE62-4015-9950-BE57184A9F71}" type="pres">
      <dgm:prSet presAssocID="{DE9BBF4C-8D65-420E-A8B7-EF316B319FF9}" presName="parentLeftMargin" presStyleLbl="node1" presStyleIdx="5" presStyleCnt="7"/>
      <dgm:spPr/>
      <dgm:t>
        <a:bodyPr/>
        <a:lstStyle/>
        <a:p>
          <a:endParaRPr lang="tr-TR"/>
        </a:p>
      </dgm:t>
    </dgm:pt>
    <dgm:pt modelId="{6CBF4B11-814C-4349-9A63-AC8EFBE8822D}" type="pres">
      <dgm:prSet presAssocID="{DE9BBF4C-8D65-420E-A8B7-EF316B319FF9}" presName="parentText" presStyleLbl="node1" presStyleIdx="6" presStyleCnt="7">
        <dgm:presLayoutVars>
          <dgm:chMax val="0"/>
          <dgm:bulletEnabled val="1"/>
        </dgm:presLayoutVars>
      </dgm:prSet>
      <dgm:spPr/>
      <dgm:t>
        <a:bodyPr/>
        <a:lstStyle/>
        <a:p>
          <a:endParaRPr lang="tr-TR"/>
        </a:p>
      </dgm:t>
    </dgm:pt>
    <dgm:pt modelId="{7A40C03B-1C56-4165-A12E-4AF2423B5CE5}" type="pres">
      <dgm:prSet presAssocID="{DE9BBF4C-8D65-420E-A8B7-EF316B319FF9}" presName="negativeSpace" presStyleCnt="0"/>
      <dgm:spPr/>
    </dgm:pt>
    <dgm:pt modelId="{3F977938-4A6F-49A0-8E8B-5B8AB34059DF}" type="pres">
      <dgm:prSet presAssocID="{DE9BBF4C-8D65-420E-A8B7-EF316B319FF9}" presName="childText" presStyleLbl="conFgAcc1" presStyleIdx="6" presStyleCnt="7">
        <dgm:presLayoutVars>
          <dgm:bulletEnabled val="1"/>
        </dgm:presLayoutVars>
      </dgm:prSet>
      <dgm:spPr/>
    </dgm:pt>
  </dgm:ptLst>
  <dgm:cxnLst>
    <dgm:cxn modelId="{8122A1C3-B0F7-4CB0-A6A1-D87847744E58}" type="presOf" srcId="{5D6CCFF8-DDDE-4C71-80A6-F9DD933572E3}" destId="{6A562414-56F0-4211-A14A-70645721FE36}" srcOrd="0" destOrd="0" presId="urn:microsoft.com/office/officeart/2005/8/layout/list1"/>
    <dgm:cxn modelId="{22F65AAB-627D-4716-B49D-F84095724AFE}" type="presOf" srcId="{351B02B8-65E4-49B6-94C1-AD6F6E9ADB6F}" destId="{4FC7DEEC-C50A-4815-807E-E2DD4025F8A5}" srcOrd="1" destOrd="0" presId="urn:microsoft.com/office/officeart/2005/8/layout/list1"/>
    <dgm:cxn modelId="{600C5ABD-CB77-4E93-99ED-F230D29C4A15}" type="presOf" srcId="{E33470D7-C431-4D2B-96D0-1BD563D7ED94}" destId="{EF7194AE-56D5-4006-B5E6-5D5C0D816C27}" srcOrd="0" destOrd="0" presId="urn:microsoft.com/office/officeart/2005/8/layout/list1"/>
    <dgm:cxn modelId="{4A63D3C1-3323-4650-9EAC-4F7B6340A19B}" type="presOf" srcId="{BD0738C3-FE9B-4924-B838-D73BFD2A93EF}" destId="{383EC4B6-6D50-4864-9942-E01AB72CCED6}" srcOrd="0" destOrd="0" presId="urn:microsoft.com/office/officeart/2005/8/layout/list1"/>
    <dgm:cxn modelId="{A7C06069-C137-471A-82B2-DCEBB29ACEFE}" srcId="{CF80B0EC-0FA0-4203-BCA5-B08E783AA132}" destId="{5D6CCFF8-DDDE-4C71-80A6-F9DD933572E3}" srcOrd="2" destOrd="0" parTransId="{4ABE675F-C7CB-40DC-803E-87230D50F922}" sibTransId="{24D5D71B-65EF-46F6-BDF5-1B967905DD0F}"/>
    <dgm:cxn modelId="{89BE6AD7-182D-4E43-9585-AC7355192769}" srcId="{CF80B0EC-0FA0-4203-BCA5-B08E783AA132}" destId="{DE9BBF4C-8D65-420E-A8B7-EF316B319FF9}" srcOrd="6" destOrd="0" parTransId="{D55C7AB3-9BCE-4896-97B9-CD716E781A59}" sibTransId="{5F9857CF-09FE-4922-8134-62EB786B353A}"/>
    <dgm:cxn modelId="{3FDE1B47-969C-462F-9402-968E67F0013A}" srcId="{CF80B0EC-0FA0-4203-BCA5-B08E783AA132}" destId="{B4F624F5-5693-4907-8CE3-8283C05FE80B}" srcOrd="0" destOrd="0" parTransId="{A5C960D4-88C8-4C7E-8A85-24446296E673}" sibTransId="{75B42AB7-F6F6-4160-B927-C759D1F729AC}"/>
    <dgm:cxn modelId="{886C38BC-5DC5-4EDA-A4EC-B655FBC9899A}" type="presOf" srcId="{E33470D7-C431-4D2B-96D0-1BD563D7ED94}" destId="{042CA8F2-51DF-42D4-9995-C7155DA6EC5A}" srcOrd="1" destOrd="0" presId="urn:microsoft.com/office/officeart/2005/8/layout/list1"/>
    <dgm:cxn modelId="{D9ADBCC6-6BE9-4FF8-9505-FACF9DD92143}" type="presOf" srcId="{B4F624F5-5693-4907-8CE3-8283C05FE80B}" destId="{BD7E5F19-B92F-4D6E-A3E3-36BB04988837}" srcOrd="0" destOrd="0" presId="urn:microsoft.com/office/officeart/2005/8/layout/list1"/>
    <dgm:cxn modelId="{AD5F6698-9620-4131-9A6E-287ED637F3E4}" type="presOf" srcId="{DE9BBF4C-8D65-420E-A8B7-EF316B319FF9}" destId="{78B71AB6-BE62-4015-9950-BE57184A9F71}" srcOrd="0" destOrd="0" presId="urn:microsoft.com/office/officeart/2005/8/layout/list1"/>
    <dgm:cxn modelId="{169C8B25-9673-43AB-9A8F-0B837D258FB8}" type="presOf" srcId="{EB85317C-C8CD-47CF-8015-501A60C08421}" destId="{13616DF3-384E-4B30-8EC3-9BEDF174BA76}" srcOrd="0" destOrd="0" presId="urn:microsoft.com/office/officeart/2005/8/layout/list1"/>
    <dgm:cxn modelId="{9ECB03C8-3064-47A7-8C62-6E9097EB0F81}" type="presOf" srcId="{5D6CCFF8-DDDE-4C71-80A6-F9DD933572E3}" destId="{08C86B6A-0E91-4AC0-B893-4A99A61563DA}" srcOrd="1" destOrd="0" presId="urn:microsoft.com/office/officeart/2005/8/layout/list1"/>
    <dgm:cxn modelId="{3F905B3A-C27C-4E31-BE30-3B9F33583287}" type="presOf" srcId="{351B02B8-65E4-49B6-94C1-AD6F6E9ADB6F}" destId="{7EBB5FB1-89BE-4ED4-A0A1-6586843CCA6E}" srcOrd="0" destOrd="0" presId="urn:microsoft.com/office/officeart/2005/8/layout/list1"/>
    <dgm:cxn modelId="{6A89CF7E-1E2B-4DD3-AD2D-6798F33E4DF0}" srcId="{CF80B0EC-0FA0-4203-BCA5-B08E783AA132}" destId="{BD0738C3-FE9B-4924-B838-D73BFD2A93EF}" srcOrd="5" destOrd="0" parTransId="{98B00CE0-4760-4009-B518-90093C32314B}" sibTransId="{C6C48BE5-BB25-4970-AAD5-965669FF8D58}"/>
    <dgm:cxn modelId="{054D3FDD-0B4A-45F2-84FE-894369B8CF73}" type="presOf" srcId="{BD0738C3-FE9B-4924-B838-D73BFD2A93EF}" destId="{BEC04C5C-E513-4D23-8250-33A78D395140}" srcOrd="1" destOrd="0" presId="urn:microsoft.com/office/officeart/2005/8/layout/list1"/>
    <dgm:cxn modelId="{233628FB-DD28-45B0-9D1B-8228961082F5}" type="presOf" srcId="{CF80B0EC-0FA0-4203-BCA5-B08E783AA132}" destId="{AAE96F35-9EA8-4725-8633-D04A2DD4BB73}" srcOrd="0" destOrd="0" presId="urn:microsoft.com/office/officeart/2005/8/layout/list1"/>
    <dgm:cxn modelId="{42866859-49D4-4F93-84EA-60C8A3031C1A}" srcId="{CF80B0EC-0FA0-4203-BCA5-B08E783AA132}" destId="{EB85317C-C8CD-47CF-8015-501A60C08421}" srcOrd="4" destOrd="0" parTransId="{15869BFA-A4BD-4819-97DA-E0099E37F9EB}" sibTransId="{F2B9615A-7387-4B98-A7F8-EAAE1BEF3F49}"/>
    <dgm:cxn modelId="{8C140647-9436-49D4-9DD6-9EBD15AA65A3}" type="presOf" srcId="{EB85317C-C8CD-47CF-8015-501A60C08421}" destId="{CA945A4E-5898-4EA8-BC8C-5A4194ED319E}" srcOrd="1" destOrd="0" presId="urn:microsoft.com/office/officeart/2005/8/layout/list1"/>
    <dgm:cxn modelId="{06BB10A8-B6CE-47D4-83AE-71FC314ECE0E}" type="presOf" srcId="{DE9BBF4C-8D65-420E-A8B7-EF316B319FF9}" destId="{6CBF4B11-814C-4349-9A63-AC8EFBE8822D}" srcOrd="1" destOrd="0" presId="urn:microsoft.com/office/officeart/2005/8/layout/list1"/>
    <dgm:cxn modelId="{46248722-E705-4B37-8D57-C8D94F439CDD}" srcId="{CF80B0EC-0FA0-4203-BCA5-B08E783AA132}" destId="{E33470D7-C431-4D2B-96D0-1BD563D7ED94}" srcOrd="3" destOrd="0" parTransId="{6A86CB46-E3A8-47D5-87E5-FC19A6E539B8}" sibTransId="{C6389892-8FE2-4B71-8686-F06B529ED30A}"/>
    <dgm:cxn modelId="{CCC82D73-28B0-4A55-B732-F40B064C8F04}" type="presOf" srcId="{B4F624F5-5693-4907-8CE3-8283C05FE80B}" destId="{1E462D55-862A-4EAE-9325-5365A98B8431}" srcOrd="1" destOrd="0" presId="urn:microsoft.com/office/officeart/2005/8/layout/list1"/>
    <dgm:cxn modelId="{A503AF93-A86A-419B-933F-ECA93CDBAC0F}" srcId="{CF80B0EC-0FA0-4203-BCA5-B08E783AA132}" destId="{351B02B8-65E4-49B6-94C1-AD6F6E9ADB6F}" srcOrd="1" destOrd="0" parTransId="{2E25DE62-8541-4FA3-AD33-8460309EF8BD}" sibTransId="{5B9D9E13-82DE-49E0-BB9B-F78997A63579}"/>
    <dgm:cxn modelId="{C6F35AEC-FA35-4247-A46C-3B8F809CE80C}" type="presParOf" srcId="{AAE96F35-9EA8-4725-8633-D04A2DD4BB73}" destId="{FC79E7D0-6F35-4856-9D85-52E538A8205D}" srcOrd="0" destOrd="0" presId="urn:microsoft.com/office/officeart/2005/8/layout/list1"/>
    <dgm:cxn modelId="{9E9F9FDE-2C19-4BC6-BCF7-84E180A7A17C}" type="presParOf" srcId="{FC79E7D0-6F35-4856-9D85-52E538A8205D}" destId="{BD7E5F19-B92F-4D6E-A3E3-36BB04988837}" srcOrd="0" destOrd="0" presId="urn:microsoft.com/office/officeart/2005/8/layout/list1"/>
    <dgm:cxn modelId="{46B25391-0B0F-45DA-A8D0-E7CDD92C5225}" type="presParOf" srcId="{FC79E7D0-6F35-4856-9D85-52E538A8205D}" destId="{1E462D55-862A-4EAE-9325-5365A98B8431}" srcOrd="1" destOrd="0" presId="urn:microsoft.com/office/officeart/2005/8/layout/list1"/>
    <dgm:cxn modelId="{B4B07942-5175-44E1-B1AB-728B342898E1}" type="presParOf" srcId="{AAE96F35-9EA8-4725-8633-D04A2DD4BB73}" destId="{108509BB-F9D1-4BCA-AE48-52581149638B}" srcOrd="1" destOrd="0" presId="urn:microsoft.com/office/officeart/2005/8/layout/list1"/>
    <dgm:cxn modelId="{23DD2A1B-7665-44B1-888B-BB5B5D5CDD80}" type="presParOf" srcId="{AAE96F35-9EA8-4725-8633-D04A2DD4BB73}" destId="{35A10A6B-9C3D-4D3A-8A5A-D056A57E8C3F}" srcOrd="2" destOrd="0" presId="urn:microsoft.com/office/officeart/2005/8/layout/list1"/>
    <dgm:cxn modelId="{51982822-8E4A-4561-A697-44E85257EC14}" type="presParOf" srcId="{AAE96F35-9EA8-4725-8633-D04A2DD4BB73}" destId="{6938580D-1B08-48B6-B287-7D9CC7A3A9E3}" srcOrd="3" destOrd="0" presId="urn:microsoft.com/office/officeart/2005/8/layout/list1"/>
    <dgm:cxn modelId="{20ABBFFB-138B-43C4-AE26-0B02382F0715}" type="presParOf" srcId="{AAE96F35-9EA8-4725-8633-D04A2DD4BB73}" destId="{47EC2F5E-0C53-4A15-9591-87B60D9D6E4E}" srcOrd="4" destOrd="0" presId="urn:microsoft.com/office/officeart/2005/8/layout/list1"/>
    <dgm:cxn modelId="{8CE19F8A-EDED-47F7-ABDE-7103A955505F}" type="presParOf" srcId="{47EC2F5E-0C53-4A15-9591-87B60D9D6E4E}" destId="{7EBB5FB1-89BE-4ED4-A0A1-6586843CCA6E}" srcOrd="0" destOrd="0" presId="urn:microsoft.com/office/officeart/2005/8/layout/list1"/>
    <dgm:cxn modelId="{6CEBC52D-B2B9-482F-8CD1-F626A4618438}" type="presParOf" srcId="{47EC2F5E-0C53-4A15-9591-87B60D9D6E4E}" destId="{4FC7DEEC-C50A-4815-807E-E2DD4025F8A5}" srcOrd="1" destOrd="0" presId="urn:microsoft.com/office/officeart/2005/8/layout/list1"/>
    <dgm:cxn modelId="{ABBC8237-8496-4D30-98E9-0CA7D4E6BBDC}" type="presParOf" srcId="{AAE96F35-9EA8-4725-8633-D04A2DD4BB73}" destId="{DB6A68B9-2896-4545-AB42-48AF4CC8FE25}" srcOrd="5" destOrd="0" presId="urn:microsoft.com/office/officeart/2005/8/layout/list1"/>
    <dgm:cxn modelId="{27D92DD2-4C93-4AF2-B6BD-37B271BB028C}" type="presParOf" srcId="{AAE96F35-9EA8-4725-8633-D04A2DD4BB73}" destId="{156D57D8-744E-4C33-A421-B75AC326A0E3}" srcOrd="6" destOrd="0" presId="urn:microsoft.com/office/officeart/2005/8/layout/list1"/>
    <dgm:cxn modelId="{EB0FFB7A-FA84-48B2-A61B-4BF9DEFD3584}" type="presParOf" srcId="{AAE96F35-9EA8-4725-8633-D04A2DD4BB73}" destId="{8059F917-C681-49AB-A80E-165EB916302F}" srcOrd="7" destOrd="0" presId="urn:microsoft.com/office/officeart/2005/8/layout/list1"/>
    <dgm:cxn modelId="{7FA58BDE-2F04-46EC-933E-B3549482835D}" type="presParOf" srcId="{AAE96F35-9EA8-4725-8633-D04A2DD4BB73}" destId="{099828B3-6576-463B-9460-4B73D0FEFF89}" srcOrd="8" destOrd="0" presId="urn:microsoft.com/office/officeart/2005/8/layout/list1"/>
    <dgm:cxn modelId="{B5F0186C-2EB9-46CE-82FD-881E07B9B591}" type="presParOf" srcId="{099828B3-6576-463B-9460-4B73D0FEFF89}" destId="{6A562414-56F0-4211-A14A-70645721FE36}" srcOrd="0" destOrd="0" presId="urn:microsoft.com/office/officeart/2005/8/layout/list1"/>
    <dgm:cxn modelId="{956ED905-B941-498B-B083-90B5F268C4EE}" type="presParOf" srcId="{099828B3-6576-463B-9460-4B73D0FEFF89}" destId="{08C86B6A-0E91-4AC0-B893-4A99A61563DA}" srcOrd="1" destOrd="0" presId="urn:microsoft.com/office/officeart/2005/8/layout/list1"/>
    <dgm:cxn modelId="{79DC40E8-76B2-4575-A875-604C15A315A3}" type="presParOf" srcId="{AAE96F35-9EA8-4725-8633-D04A2DD4BB73}" destId="{E672FF7B-9AD0-46C5-BCF4-195336870F40}" srcOrd="9" destOrd="0" presId="urn:microsoft.com/office/officeart/2005/8/layout/list1"/>
    <dgm:cxn modelId="{BC0F2594-71F6-4F00-AD1B-C0AFE2E223B8}" type="presParOf" srcId="{AAE96F35-9EA8-4725-8633-D04A2DD4BB73}" destId="{AC6F5104-2D60-423C-8069-1F86D438C269}" srcOrd="10" destOrd="0" presId="urn:microsoft.com/office/officeart/2005/8/layout/list1"/>
    <dgm:cxn modelId="{7C100CD1-8FBD-418A-8BA4-570C621AEB0B}" type="presParOf" srcId="{AAE96F35-9EA8-4725-8633-D04A2DD4BB73}" destId="{784626B8-5DAC-4CF5-941C-816E878B7418}" srcOrd="11" destOrd="0" presId="urn:microsoft.com/office/officeart/2005/8/layout/list1"/>
    <dgm:cxn modelId="{EDDD5B58-6ED8-4706-A8E9-BC17245019A3}" type="presParOf" srcId="{AAE96F35-9EA8-4725-8633-D04A2DD4BB73}" destId="{68F774C1-BEE3-4466-927F-6AA4847BD1CE}" srcOrd="12" destOrd="0" presId="urn:microsoft.com/office/officeart/2005/8/layout/list1"/>
    <dgm:cxn modelId="{60799476-8865-46A5-8AF2-E4BFB73583B1}" type="presParOf" srcId="{68F774C1-BEE3-4466-927F-6AA4847BD1CE}" destId="{EF7194AE-56D5-4006-B5E6-5D5C0D816C27}" srcOrd="0" destOrd="0" presId="urn:microsoft.com/office/officeart/2005/8/layout/list1"/>
    <dgm:cxn modelId="{A4CEB173-C40F-42D0-88FA-0AC3F3A2EB77}" type="presParOf" srcId="{68F774C1-BEE3-4466-927F-6AA4847BD1CE}" destId="{042CA8F2-51DF-42D4-9995-C7155DA6EC5A}" srcOrd="1" destOrd="0" presId="urn:microsoft.com/office/officeart/2005/8/layout/list1"/>
    <dgm:cxn modelId="{135A10A2-A590-4973-97CD-18D9BA947430}" type="presParOf" srcId="{AAE96F35-9EA8-4725-8633-D04A2DD4BB73}" destId="{A6384678-4D35-456F-A1EA-58EC88133960}" srcOrd="13" destOrd="0" presId="urn:microsoft.com/office/officeart/2005/8/layout/list1"/>
    <dgm:cxn modelId="{D7586A2E-C104-4FFD-A8F9-8A4B6853BBC1}" type="presParOf" srcId="{AAE96F35-9EA8-4725-8633-D04A2DD4BB73}" destId="{79CD5F4B-D93A-4B93-A0DF-4E74EBFB08B9}" srcOrd="14" destOrd="0" presId="urn:microsoft.com/office/officeart/2005/8/layout/list1"/>
    <dgm:cxn modelId="{8380ED2B-19B0-49B5-97B0-3CE4AC3650C7}" type="presParOf" srcId="{AAE96F35-9EA8-4725-8633-D04A2DD4BB73}" destId="{8533AFC3-F9B2-4F52-AA1E-6718EB762D2B}" srcOrd="15" destOrd="0" presId="urn:microsoft.com/office/officeart/2005/8/layout/list1"/>
    <dgm:cxn modelId="{4FBD5D61-ADFE-4E69-9B41-3BF6674F2CEB}" type="presParOf" srcId="{AAE96F35-9EA8-4725-8633-D04A2DD4BB73}" destId="{8B09C07A-20FC-49D8-903A-98DB3ADB61C0}" srcOrd="16" destOrd="0" presId="urn:microsoft.com/office/officeart/2005/8/layout/list1"/>
    <dgm:cxn modelId="{01218446-A624-43F2-BD3D-9F20AD3B1A3A}" type="presParOf" srcId="{8B09C07A-20FC-49D8-903A-98DB3ADB61C0}" destId="{13616DF3-384E-4B30-8EC3-9BEDF174BA76}" srcOrd="0" destOrd="0" presId="urn:microsoft.com/office/officeart/2005/8/layout/list1"/>
    <dgm:cxn modelId="{75621AB3-858E-4DD3-A6B0-2803266F4FB6}" type="presParOf" srcId="{8B09C07A-20FC-49D8-903A-98DB3ADB61C0}" destId="{CA945A4E-5898-4EA8-BC8C-5A4194ED319E}" srcOrd="1" destOrd="0" presId="urn:microsoft.com/office/officeart/2005/8/layout/list1"/>
    <dgm:cxn modelId="{81A1DA4A-BD0B-4645-9FBD-CAF2C56BCFB6}" type="presParOf" srcId="{AAE96F35-9EA8-4725-8633-D04A2DD4BB73}" destId="{45A6FE64-248D-4975-948A-2F9714A0D7B6}" srcOrd="17" destOrd="0" presId="urn:microsoft.com/office/officeart/2005/8/layout/list1"/>
    <dgm:cxn modelId="{D6BD69F8-8711-4DF0-AB44-DDB174B4AF23}" type="presParOf" srcId="{AAE96F35-9EA8-4725-8633-D04A2DD4BB73}" destId="{2306DC4F-F042-4492-829B-BDF5798ABBE0}" srcOrd="18" destOrd="0" presId="urn:microsoft.com/office/officeart/2005/8/layout/list1"/>
    <dgm:cxn modelId="{AD46B856-6914-4754-8DD5-EA62C09FE24F}" type="presParOf" srcId="{AAE96F35-9EA8-4725-8633-D04A2DD4BB73}" destId="{59609105-60FD-4E8D-9DE4-77DBBC4E4715}" srcOrd="19" destOrd="0" presId="urn:microsoft.com/office/officeart/2005/8/layout/list1"/>
    <dgm:cxn modelId="{BEAB56B6-9F96-4098-AEEF-36E342A950D6}" type="presParOf" srcId="{AAE96F35-9EA8-4725-8633-D04A2DD4BB73}" destId="{F94258F8-A297-4C76-A002-2FA20EC2EF49}" srcOrd="20" destOrd="0" presId="urn:microsoft.com/office/officeart/2005/8/layout/list1"/>
    <dgm:cxn modelId="{3D5D0B66-52ED-4058-BB43-DFCE62684F97}" type="presParOf" srcId="{F94258F8-A297-4C76-A002-2FA20EC2EF49}" destId="{383EC4B6-6D50-4864-9942-E01AB72CCED6}" srcOrd="0" destOrd="0" presId="urn:microsoft.com/office/officeart/2005/8/layout/list1"/>
    <dgm:cxn modelId="{DF234DD4-C87F-4156-9BBD-47B3EE5EC7D8}" type="presParOf" srcId="{F94258F8-A297-4C76-A002-2FA20EC2EF49}" destId="{BEC04C5C-E513-4D23-8250-33A78D395140}" srcOrd="1" destOrd="0" presId="urn:microsoft.com/office/officeart/2005/8/layout/list1"/>
    <dgm:cxn modelId="{6E3C49EB-4A10-43B5-A2C6-5A6FC50132B7}" type="presParOf" srcId="{AAE96F35-9EA8-4725-8633-D04A2DD4BB73}" destId="{93BB5DC9-93FB-49F4-BA13-18271A49C293}" srcOrd="21" destOrd="0" presId="urn:microsoft.com/office/officeart/2005/8/layout/list1"/>
    <dgm:cxn modelId="{8E266B63-A73A-4E8B-A0DF-2D64FB6D9669}" type="presParOf" srcId="{AAE96F35-9EA8-4725-8633-D04A2DD4BB73}" destId="{62FFBC6C-F8A2-4DBB-ADFD-696965CA1EB2}" srcOrd="22" destOrd="0" presId="urn:microsoft.com/office/officeart/2005/8/layout/list1"/>
    <dgm:cxn modelId="{2F19DDD7-C3DB-4ED0-B739-17A707D87EE2}" type="presParOf" srcId="{AAE96F35-9EA8-4725-8633-D04A2DD4BB73}" destId="{4F1CBA39-5476-4C76-8985-DDCE6E63899C}" srcOrd="23" destOrd="0" presId="urn:microsoft.com/office/officeart/2005/8/layout/list1"/>
    <dgm:cxn modelId="{8AC369EA-FDD8-4121-8B06-1BC6940CCBCD}" type="presParOf" srcId="{AAE96F35-9EA8-4725-8633-D04A2DD4BB73}" destId="{349C57CB-6645-44A3-BC7A-B7A9F27CD1BE}" srcOrd="24" destOrd="0" presId="urn:microsoft.com/office/officeart/2005/8/layout/list1"/>
    <dgm:cxn modelId="{86E086F4-6FD1-4D73-AF7A-082A8E742FF0}" type="presParOf" srcId="{349C57CB-6645-44A3-BC7A-B7A9F27CD1BE}" destId="{78B71AB6-BE62-4015-9950-BE57184A9F71}" srcOrd="0" destOrd="0" presId="urn:microsoft.com/office/officeart/2005/8/layout/list1"/>
    <dgm:cxn modelId="{7BAF4847-B946-4B37-8958-73E257C83B2E}" type="presParOf" srcId="{349C57CB-6645-44A3-BC7A-B7A9F27CD1BE}" destId="{6CBF4B11-814C-4349-9A63-AC8EFBE8822D}" srcOrd="1" destOrd="0" presId="urn:microsoft.com/office/officeart/2005/8/layout/list1"/>
    <dgm:cxn modelId="{0B872505-5E9A-491F-811F-ED77F0F54C6D}" type="presParOf" srcId="{AAE96F35-9EA8-4725-8633-D04A2DD4BB73}" destId="{7A40C03B-1C56-4165-A12E-4AF2423B5CE5}" srcOrd="25" destOrd="0" presId="urn:microsoft.com/office/officeart/2005/8/layout/list1"/>
    <dgm:cxn modelId="{D0D2B9DD-B26A-422D-B1E6-2AEC45F060DE}" type="presParOf" srcId="{AAE96F35-9EA8-4725-8633-D04A2DD4BB73}" destId="{3F977938-4A6F-49A0-8E8B-5B8AB34059DF}"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2A954-B471-45D1-B55C-2ACD52AF78AA}" type="doc">
      <dgm:prSet loTypeId="urn:microsoft.com/office/officeart/2005/8/layout/list1" loCatId="list" qsTypeId="urn:microsoft.com/office/officeart/2005/8/quickstyle/3d2#1" qsCatId="3D" csTypeId="urn:microsoft.com/office/officeart/2005/8/colors/accent1_2" csCatId="accent1" phldr="1"/>
      <dgm:spPr/>
      <dgm:t>
        <a:bodyPr/>
        <a:lstStyle/>
        <a:p>
          <a:endParaRPr lang="tr-TR"/>
        </a:p>
      </dgm:t>
    </dgm:pt>
    <dgm:pt modelId="{8B30BEC5-F960-4285-955C-110624C690CF}">
      <dgm:prSet custT="1"/>
      <dgm:spPr>
        <a:solidFill>
          <a:schemeClr val="accent2">
            <a:lumMod val="20000"/>
            <a:lumOff val="80000"/>
          </a:schemeClr>
        </a:solidFill>
      </dgm:spPr>
      <dgm:t>
        <a:bodyPr/>
        <a:lstStyle/>
        <a:p>
          <a:pPr rtl="0"/>
          <a:r>
            <a:rPr lang="mn-MN" sz="3200" dirty="0" smtClean="0">
              <a:solidFill>
                <a:schemeClr val="tx1"/>
              </a:solidFill>
              <a:latin typeface="Arial" pitchFamily="34" charset="0"/>
              <a:cs typeface="Arial" pitchFamily="34" charset="0"/>
            </a:rPr>
            <a:t>Нурууны эмгэг</a:t>
          </a:r>
          <a:endParaRPr lang="tr-TR" sz="3200" dirty="0">
            <a:solidFill>
              <a:schemeClr val="tx1"/>
            </a:solidFill>
            <a:latin typeface="Arial" pitchFamily="34" charset="0"/>
            <a:cs typeface="Arial" pitchFamily="34" charset="0"/>
          </a:endParaRPr>
        </a:p>
      </dgm:t>
    </dgm:pt>
    <dgm:pt modelId="{37A2A899-3DDF-49D2-BA3F-78E615DEE194}" type="parTrans" cxnId="{8E250184-9E73-4870-AFDD-8AD3BFE6AC8A}">
      <dgm:prSet/>
      <dgm:spPr/>
      <dgm:t>
        <a:bodyPr/>
        <a:lstStyle/>
        <a:p>
          <a:endParaRPr lang="tr-TR"/>
        </a:p>
      </dgm:t>
    </dgm:pt>
    <dgm:pt modelId="{EACEC874-15EE-42B4-B3E1-91C7FEEB92C1}" type="sibTrans" cxnId="{8E250184-9E73-4870-AFDD-8AD3BFE6AC8A}">
      <dgm:prSet/>
      <dgm:spPr/>
      <dgm:t>
        <a:bodyPr/>
        <a:lstStyle/>
        <a:p>
          <a:endParaRPr lang="tr-TR"/>
        </a:p>
      </dgm:t>
    </dgm:pt>
    <dgm:pt modelId="{D98FB77D-3148-42E0-8112-A69B0C631648}">
      <dgm:prSet custT="1"/>
      <dgm:spPr>
        <a:solidFill>
          <a:schemeClr val="accent2">
            <a:lumMod val="20000"/>
            <a:lumOff val="80000"/>
          </a:schemeClr>
        </a:solidFill>
      </dgm:spPr>
      <dgm:t>
        <a:bodyPr/>
        <a:lstStyle/>
        <a:p>
          <a:pPr rtl="0"/>
          <a:r>
            <a:rPr lang="mn-MN" sz="3200" dirty="0" smtClean="0">
              <a:solidFill>
                <a:schemeClr val="tx1"/>
              </a:solidFill>
              <a:latin typeface="Arial" pitchFamily="34" charset="0"/>
              <a:cs typeface="Arial" pitchFamily="34" charset="0"/>
            </a:rPr>
            <a:t>Мөр, гарны эмгэг</a:t>
          </a:r>
          <a:endParaRPr lang="tr-TR" sz="3200" dirty="0">
            <a:solidFill>
              <a:schemeClr val="tx1"/>
            </a:solidFill>
            <a:latin typeface="Arial" pitchFamily="34" charset="0"/>
            <a:cs typeface="Arial" pitchFamily="34" charset="0"/>
          </a:endParaRPr>
        </a:p>
      </dgm:t>
    </dgm:pt>
    <dgm:pt modelId="{1427C571-3CFC-47CD-B90E-0989EBE1B3E6}" type="parTrans" cxnId="{29E5CDE5-C469-462C-9854-4FB6926597EF}">
      <dgm:prSet/>
      <dgm:spPr/>
      <dgm:t>
        <a:bodyPr/>
        <a:lstStyle/>
        <a:p>
          <a:endParaRPr lang="tr-TR"/>
        </a:p>
      </dgm:t>
    </dgm:pt>
    <dgm:pt modelId="{CC931C73-5EA0-4DE3-86CF-3CCB58694EE2}" type="sibTrans" cxnId="{29E5CDE5-C469-462C-9854-4FB6926597EF}">
      <dgm:prSet/>
      <dgm:spPr/>
      <dgm:t>
        <a:bodyPr/>
        <a:lstStyle/>
        <a:p>
          <a:endParaRPr lang="tr-TR"/>
        </a:p>
      </dgm:t>
    </dgm:pt>
    <dgm:pt modelId="{0F287F17-D4A2-42FB-9C84-8B34C2DFD5EC}">
      <dgm:prSet custT="1"/>
      <dgm:spPr>
        <a:solidFill>
          <a:schemeClr val="accent2">
            <a:lumMod val="20000"/>
            <a:lumOff val="80000"/>
          </a:schemeClr>
        </a:solidFill>
      </dgm:spPr>
      <dgm:t>
        <a:bodyPr/>
        <a:lstStyle/>
        <a:p>
          <a:pPr rtl="0"/>
          <a:r>
            <a:rPr lang="mn-MN" sz="3200" dirty="0" smtClean="0">
              <a:solidFill>
                <a:schemeClr val="tx1"/>
              </a:solidFill>
              <a:latin typeface="Arial" pitchFamily="34" charset="0"/>
              <a:cs typeface="Arial" pitchFamily="34" charset="0"/>
            </a:rPr>
            <a:t>Өвдөг, шагай, хөлний эмгэг</a:t>
          </a:r>
          <a:endParaRPr lang="tr-TR" sz="3200" dirty="0">
            <a:solidFill>
              <a:schemeClr val="tx1"/>
            </a:solidFill>
            <a:latin typeface="Arial" pitchFamily="34" charset="0"/>
            <a:cs typeface="Arial" pitchFamily="34" charset="0"/>
          </a:endParaRPr>
        </a:p>
      </dgm:t>
    </dgm:pt>
    <dgm:pt modelId="{64A3F1C5-646A-44F8-9B0D-FE32353C07ED}" type="parTrans" cxnId="{E5510254-CF24-4E38-921E-4B82945EBA23}">
      <dgm:prSet/>
      <dgm:spPr/>
      <dgm:t>
        <a:bodyPr/>
        <a:lstStyle/>
        <a:p>
          <a:endParaRPr lang="tr-TR"/>
        </a:p>
      </dgm:t>
    </dgm:pt>
    <dgm:pt modelId="{11BCC9D3-7F78-4E53-BA65-6937904C58A0}" type="sibTrans" cxnId="{E5510254-CF24-4E38-921E-4B82945EBA23}">
      <dgm:prSet/>
      <dgm:spPr/>
      <dgm:t>
        <a:bodyPr/>
        <a:lstStyle/>
        <a:p>
          <a:endParaRPr lang="tr-TR"/>
        </a:p>
      </dgm:t>
    </dgm:pt>
    <dgm:pt modelId="{DE6F123E-862F-4929-9D40-3298897EF9A7}" type="pres">
      <dgm:prSet presAssocID="{D442A954-B471-45D1-B55C-2ACD52AF78AA}" presName="linear" presStyleCnt="0">
        <dgm:presLayoutVars>
          <dgm:dir/>
          <dgm:animLvl val="lvl"/>
          <dgm:resizeHandles val="exact"/>
        </dgm:presLayoutVars>
      </dgm:prSet>
      <dgm:spPr/>
      <dgm:t>
        <a:bodyPr/>
        <a:lstStyle/>
        <a:p>
          <a:endParaRPr lang="tr-TR"/>
        </a:p>
      </dgm:t>
    </dgm:pt>
    <dgm:pt modelId="{32011C14-584E-4244-BE76-FF124139B761}" type="pres">
      <dgm:prSet presAssocID="{8B30BEC5-F960-4285-955C-110624C690CF}" presName="parentLin" presStyleCnt="0"/>
      <dgm:spPr/>
    </dgm:pt>
    <dgm:pt modelId="{E2F9C1A0-00F3-46CD-AD91-469543534958}" type="pres">
      <dgm:prSet presAssocID="{8B30BEC5-F960-4285-955C-110624C690CF}" presName="parentLeftMargin" presStyleLbl="node1" presStyleIdx="0" presStyleCnt="3"/>
      <dgm:spPr/>
      <dgm:t>
        <a:bodyPr/>
        <a:lstStyle/>
        <a:p>
          <a:endParaRPr lang="tr-TR"/>
        </a:p>
      </dgm:t>
    </dgm:pt>
    <dgm:pt modelId="{A8F110A0-7ECE-473D-A680-A1510BB4778A}" type="pres">
      <dgm:prSet presAssocID="{8B30BEC5-F960-4285-955C-110624C690CF}" presName="parentText" presStyleLbl="node1" presStyleIdx="0" presStyleCnt="3" custScaleX="115160">
        <dgm:presLayoutVars>
          <dgm:chMax val="0"/>
          <dgm:bulletEnabled val="1"/>
        </dgm:presLayoutVars>
      </dgm:prSet>
      <dgm:spPr/>
      <dgm:t>
        <a:bodyPr/>
        <a:lstStyle/>
        <a:p>
          <a:endParaRPr lang="tr-TR"/>
        </a:p>
      </dgm:t>
    </dgm:pt>
    <dgm:pt modelId="{2D0CA2DD-33B9-4117-9C1A-1BE19C0C6C43}" type="pres">
      <dgm:prSet presAssocID="{8B30BEC5-F960-4285-955C-110624C690CF}" presName="negativeSpace" presStyleCnt="0"/>
      <dgm:spPr/>
    </dgm:pt>
    <dgm:pt modelId="{46B74B55-0078-42EE-BE52-306CB6D83314}" type="pres">
      <dgm:prSet presAssocID="{8B30BEC5-F960-4285-955C-110624C690CF}" presName="childText" presStyleLbl="conFgAcc1" presStyleIdx="0" presStyleCnt="3">
        <dgm:presLayoutVars>
          <dgm:bulletEnabled val="1"/>
        </dgm:presLayoutVars>
      </dgm:prSet>
      <dgm:spPr/>
    </dgm:pt>
    <dgm:pt modelId="{D3F654A9-5FF5-42ED-B7FA-7477145FA4D0}" type="pres">
      <dgm:prSet presAssocID="{EACEC874-15EE-42B4-B3E1-91C7FEEB92C1}" presName="spaceBetweenRectangles" presStyleCnt="0"/>
      <dgm:spPr/>
    </dgm:pt>
    <dgm:pt modelId="{DA918AEA-21D2-48D3-A701-765026B239FB}" type="pres">
      <dgm:prSet presAssocID="{D98FB77D-3148-42E0-8112-A69B0C631648}" presName="parentLin" presStyleCnt="0"/>
      <dgm:spPr/>
    </dgm:pt>
    <dgm:pt modelId="{02D878E2-17C5-415A-86EA-44187F8D6AAC}" type="pres">
      <dgm:prSet presAssocID="{D98FB77D-3148-42E0-8112-A69B0C631648}" presName="parentLeftMargin" presStyleLbl="node1" presStyleIdx="0" presStyleCnt="3"/>
      <dgm:spPr/>
      <dgm:t>
        <a:bodyPr/>
        <a:lstStyle/>
        <a:p>
          <a:endParaRPr lang="tr-TR"/>
        </a:p>
      </dgm:t>
    </dgm:pt>
    <dgm:pt modelId="{B01AB11F-3ADA-4BA1-93BA-5B0F677C4FC3}" type="pres">
      <dgm:prSet presAssocID="{D98FB77D-3148-42E0-8112-A69B0C631648}" presName="parentText" presStyleLbl="node1" presStyleIdx="1" presStyleCnt="3" custScaleX="115458" custLinFactNeighborX="-3336" custLinFactNeighborY="-4524">
        <dgm:presLayoutVars>
          <dgm:chMax val="0"/>
          <dgm:bulletEnabled val="1"/>
        </dgm:presLayoutVars>
      </dgm:prSet>
      <dgm:spPr/>
      <dgm:t>
        <a:bodyPr/>
        <a:lstStyle/>
        <a:p>
          <a:endParaRPr lang="tr-TR"/>
        </a:p>
      </dgm:t>
    </dgm:pt>
    <dgm:pt modelId="{320F7312-D548-4A33-9C4A-A940F9C2F2D4}" type="pres">
      <dgm:prSet presAssocID="{D98FB77D-3148-42E0-8112-A69B0C631648}" presName="negativeSpace" presStyleCnt="0"/>
      <dgm:spPr/>
    </dgm:pt>
    <dgm:pt modelId="{67969133-4B21-4206-B685-662C432D13E2}" type="pres">
      <dgm:prSet presAssocID="{D98FB77D-3148-42E0-8112-A69B0C631648}" presName="childText" presStyleLbl="conFgAcc1" presStyleIdx="1" presStyleCnt="3">
        <dgm:presLayoutVars>
          <dgm:bulletEnabled val="1"/>
        </dgm:presLayoutVars>
      </dgm:prSet>
      <dgm:spPr/>
    </dgm:pt>
    <dgm:pt modelId="{FF29A9B1-09BF-4A71-B7D0-B98353CC4FBD}" type="pres">
      <dgm:prSet presAssocID="{CC931C73-5EA0-4DE3-86CF-3CCB58694EE2}" presName="spaceBetweenRectangles" presStyleCnt="0"/>
      <dgm:spPr/>
    </dgm:pt>
    <dgm:pt modelId="{0BFAD73F-E4A3-4E52-BD41-B9C3222D23A6}" type="pres">
      <dgm:prSet presAssocID="{0F287F17-D4A2-42FB-9C84-8B34C2DFD5EC}" presName="parentLin" presStyleCnt="0"/>
      <dgm:spPr/>
    </dgm:pt>
    <dgm:pt modelId="{FB3693E4-398A-4D02-8BE8-F22CE195887A}" type="pres">
      <dgm:prSet presAssocID="{0F287F17-D4A2-42FB-9C84-8B34C2DFD5EC}" presName="parentLeftMargin" presStyleLbl="node1" presStyleIdx="1" presStyleCnt="3"/>
      <dgm:spPr/>
      <dgm:t>
        <a:bodyPr/>
        <a:lstStyle/>
        <a:p>
          <a:endParaRPr lang="tr-TR"/>
        </a:p>
      </dgm:t>
    </dgm:pt>
    <dgm:pt modelId="{63A424E1-88C5-49FA-B322-030FEFAEAE42}" type="pres">
      <dgm:prSet presAssocID="{0F287F17-D4A2-42FB-9C84-8B34C2DFD5EC}" presName="parentText" presStyleLbl="node1" presStyleIdx="2" presStyleCnt="3" custScaleX="116816">
        <dgm:presLayoutVars>
          <dgm:chMax val="0"/>
          <dgm:bulletEnabled val="1"/>
        </dgm:presLayoutVars>
      </dgm:prSet>
      <dgm:spPr/>
      <dgm:t>
        <a:bodyPr/>
        <a:lstStyle/>
        <a:p>
          <a:endParaRPr lang="tr-TR"/>
        </a:p>
      </dgm:t>
    </dgm:pt>
    <dgm:pt modelId="{53A2AF65-7877-415D-9249-BD2D4752A5EB}" type="pres">
      <dgm:prSet presAssocID="{0F287F17-D4A2-42FB-9C84-8B34C2DFD5EC}" presName="negativeSpace" presStyleCnt="0"/>
      <dgm:spPr/>
    </dgm:pt>
    <dgm:pt modelId="{8558945F-1068-4589-A608-B26ADA4D7915}" type="pres">
      <dgm:prSet presAssocID="{0F287F17-D4A2-42FB-9C84-8B34C2DFD5EC}" presName="childText" presStyleLbl="conFgAcc1" presStyleIdx="2" presStyleCnt="3">
        <dgm:presLayoutVars>
          <dgm:bulletEnabled val="1"/>
        </dgm:presLayoutVars>
      </dgm:prSet>
      <dgm:spPr/>
    </dgm:pt>
  </dgm:ptLst>
  <dgm:cxnLst>
    <dgm:cxn modelId="{8E250184-9E73-4870-AFDD-8AD3BFE6AC8A}" srcId="{D442A954-B471-45D1-B55C-2ACD52AF78AA}" destId="{8B30BEC5-F960-4285-955C-110624C690CF}" srcOrd="0" destOrd="0" parTransId="{37A2A899-3DDF-49D2-BA3F-78E615DEE194}" sibTransId="{EACEC874-15EE-42B4-B3E1-91C7FEEB92C1}"/>
    <dgm:cxn modelId="{F58AA5C7-A692-4B14-891F-532028FF3675}" type="presOf" srcId="{0F287F17-D4A2-42FB-9C84-8B34C2DFD5EC}" destId="{63A424E1-88C5-49FA-B322-030FEFAEAE42}" srcOrd="1" destOrd="0" presId="urn:microsoft.com/office/officeart/2005/8/layout/list1"/>
    <dgm:cxn modelId="{29E5CDE5-C469-462C-9854-4FB6926597EF}" srcId="{D442A954-B471-45D1-B55C-2ACD52AF78AA}" destId="{D98FB77D-3148-42E0-8112-A69B0C631648}" srcOrd="1" destOrd="0" parTransId="{1427C571-3CFC-47CD-B90E-0989EBE1B3E6}" sibTransId="{CC931C73-5EA0-4DE3-86CF-3CCB58694EE2}"/>
    <dgm:cxn modelId="{EA82D020-3F95-4781-BCAA-9429018A82E5}" type="presOf" srcId="{D98FB77D-3148-42E0-8112-A69B0C631648}" destId="{02D878E2-17C5-415A-86EA-44187F8D6AAC}" srcOrd="0" destOrd="0" presId="urn:microsoft.com/office/officeart/2005/8/layout/list1"/>
    <dgm:cxn modelId="{AD30BB5D-2617-4D5D-8EF5-ABA5EECABADD}" type="presOf" srcId="{8B30BEC5-F960-4285-955C-110624C690CF}" destId="{A8F110A0-7ECE-473D-A680-A1510BB4778A}" srcOrd="1" destOrd="0" presId="urn:microsoft.com/office/officeart/2005/8/layout/list1"/>
    <dgm:cxn modelId="{F05CFCC6-FF9C-4411-80AC-DE08D2EAEE80}" type="presOf" srcId="{0F287F17-D4A2-42FB-9C84-8B34C2DFD5EC}" destId="{FB3693E4-398A-4D02-8BE8-F22CE195887A}" srcOrd="0" destOrd="0" presId="urn:microsoft.com/office/officeart/2005/8/layout/list1"/>
    <dgm:cxn modelId="{E5510254-CF24-4E38-921E-4B82945EBA23}" srcId="{D442A954-B471-45D1-B55C-2ACD52AF78AA}" destId="{0F287F17-D4A2-42FB-9C84-8B34C2DFD5EC}" srcOrd="2" destOrd="0" parTransId="{64A3F1C5-646A-44F8-9B0D-FE32353C07ED}" sibTransId="{11BCC9D3-7F78-4E53-BA65-6937904C58A0}"/>
    <dgm:cxn modelId="{1F051E6F-AA1F-4BBD-84A9-91BB6A217016}" type="presOf" srcId="{D442A954-B471-45D1-B55C-2ACD52AF78AA}" destId="{DE6F123E-862F-4929-9D40-3298897EF9A7}" srcOrd="0" destOrd="0" presId="urn:microsoft.com/office/officeart/2005/8/layout/list1"/>
    <dgm:cxn modelId="{9CF859D7-9143-4D89-8CBA-056A2CB3EFF6}" type="presOf" srcId="{8B30BEC5-F960-4285-955C-110624C690CF}" destId="{E2F9C1A0-00F3-46CD-AD91-469543534958}" srcOrd="0" destOrd="0" presId="urn:microsoft.com/office/officeart/2005/8/layout/list1"/>
    <dgm:cxn modelId="{1E151B4F-FFA1-4175-A2B8-0CC7E0C7ECDE}" type="presOf" srcId="{D98FB77D-3148-42E0-8112-A69B0C631648}" destId="{B01AB11F-3ADA-4BA1-93BA-5B0F677C4FC3}" srcOrd="1" destOrd="0" presId="urn:microsoft.com/office/officeart/2005/8/layout/list1"/>
    <dgm:cxn modelId="{6092F0B7-9B05-46B9-B806-DC087CC7C658}" type="presParOf" srcId="{DE6F123E-862F-4929-9D40-3298897EF9A7}" destId="{32011C14-584E-4244-BE76-FF124139B761}" srcOrd="0" destOrd="0" presId="urn:microsoft.com/office/officeart/2005/8/layout/list1"/>
    <dgm:cxn modelId="{CD19F9DF-74E9-4B95-8E46-A236FA3E3F25}" type="presParOf" srcId="{32011C14-584E-4244-BE76-FF124139B761}" destId="{E2F9C1A0-00F3-46CD-AD91-469543534958}" srcOrd="0" destOrd="0" presId="urn:microsoft.com/office/officeart/2005/8/layout/list1"/>
    <dgm:cxn modelId="{BC07D32A-E0F8-41D6-B55A-92AB1D4BA0A7}" type="presParOf" srcId="{32011C14-584E-4244-BE76-FF124139B761}" destId="{A8F110A0-7ECE-473D-A680-A1510BB4778A}" srcOrd="1" destOrd="0" presId="urn:microsoft.com/office/officeart/2005/8/layout/list1"/>
    <dgm:cxn modelId="{568D7731-27CA-422E-91CE-35BD9BEBB3A0}" type="presParOf" srcId="{DE6F123E-862F-4929-9D40-3298897EF9A7}" destId="{2D0CA2DD-33B9-4117-9C1A-1BE19C0C6C43}" srcOrd="1" destOrd="0" presId="urn:microsoft.com/office/officeart/2005/8/layout/list1"/>
    <dgm:cxn modelId="{A701062D-FF2B-4832-9C12-29E4A2362E16}" type="presParOf" srcId="{DE6F123E-862F-4929-9D40-3298897EF9A7}" destId="{46B74B55-0078-42EE-BE52-306CB6D83314}" srcOrd="2" destOrd="0" presId="urn:microsoft.com/office/officeart/2005/8/layout/list1"/>
    <dgm:cxn modelId="{4E3A828C-FDED-424D-B07D-661AEC7361DD}" type="presParOf" srcId="{DE6F123E-862F-4929-9D40-3298897EF9A7}" destId="{D3F654A9-5FF5-42ED-B7FA-7477145FA4D0}" srcOrd="3" destOrd="0" presId="urn:microsoft.com/office/officeart/2005/8/layout/list1"/>
    <dgm:cxn modelId="{6BFCED84-B7B3-40EC-8917-A6155F7BC168}" type="presParOf" srcId="{DE6F123E-862F-4929-9D40-3298897EF9A7}" destId="{DA918AEA-21D2-48D3-A701-765026B239FB}" srcOrd="4" destOrd="0" presId="urn:microsoft.com/office/officeart/2005/8/layout/list1"/>
    <dgm:cxn modelId="{FBAFDC36-3920-4017-89AA-3149BCFFE689}" type="presParOf" srcId="{DA918AEA-21D2-48D3-A701-765026B239FB}" destId="{02D878E2-17C5-415A-86EA-44187F8D6AAC}" srcOrd="0" destOrd="0" presId="urn:microsoft.com/office/officeart/2005/8/layout/list1"/>
    <dgm:cxn modelId="{9C08BB61-75B4-4224-9E57-65CBA194AD2F}" type="presParOf" srcId="{DA918AEA-21D2-48D3-A701-765026B239FB}" destId="{B01AB11F-3ADA-4BA1-93BA-5B0F677C4FC3}" srcOrd="1" destOrd="0" presId="urn:microsoft.com/office/officeart/2005/8/layout/list1"/>
    <dgm:cxn modelId="{24C791F8-A941-489E-A345-8C8ED1E78B46}" type="presParOf" srcId="{DE6F123E-862F-4929-9D40-3298897EF9A7}" destId="{320F7312-D548-4A33-9C4A-A940F9C2F2D4}" srcOrd="5" destOrd="0" presId="urn:microsoft.com/office/officeart/2005/8/layout/list1"/>
    <dgm:cxn modelId="{2D051FD8-57F7-4BAB-AAD7-F949C1CD4977}" type="presParOf" srcId="{DE6F123E-862F-4929-9D40-3298897EF9A7}" destId="{67969133-4B21-4206-B685-662C432D13E2}" srcOrd="6" destOrd="0" presId="urn:microsoft.com/office/officeart/2005/8/layout/list1"/>
    <dgm:cxn modelId="{6CB1C370-1513-4309-9DDC-0A3DA4E310BA}" type="presParOf" srcId="{DE6F123E-862F-4929-9D40-3298897EF9A7}" destId="{FF29A9B1-09BF-4A71-B7D0-B98353CC4FBD}" srcOrd="7" destOrd="0" presId="urn:microsoft.com/office/officeart/2005/8/layout/list1"/>
    <dgm:cxn modelId="{E7760689-10A2-48D1-A86C-9AA137EE90E0}" type="presParOf" srcId="{DE6F123E-862F-4929-9D40-3298897EF9A7}" destId="{0BFAD73F-E4A3-4E52-BD41-B9C3222D23A6}" srcOrd="8" destOrd="0" presId="urn:microsoft.com/office/officeart/2005/8/layout/list1"/>
    <dgm:cxn modelId="{2B87129F-1B03-41CD-9BBA-FA34DF056A27}" type="presParOf" srcId="{0BFAD73F-E4A3-4E52-BD41-B9C3222D23A6}" destId="{FB3693E4-398A-4D02-8BE8-F22CE195887A}" srcOrd="0" destOrd="0" presId="urn:microsoft.com/office/officeart/2005/8/layout/list1"/>
    <dgm:cxn modelId="{0CB4DF6E-694D-4CF4-8F47-CDF97E0E5B55}" type="presParOf" srcId="{0BFAD73F-E4A3-4E52-BD41-B9C3222D23A6}" destId="{63A424E1-88C5-49FA-B322-030FEFAEAE42}" srcOrd="1" destOrd="0" presId="urn:microsoft.com/office/officeart/2005/8/layout/list1"/>
    <dgm:cxn modelId="{B64F7AAB-2783-4E25-92CD-D5282AC70B72}" type="presParOf" srcId="{DE6F123E-862F-4929-9D40-3298897EF9A7}" destId="{53A2AF65-7877-415D-9249-BD2D4752A5EB}" srcOrd="9" destOrd="0" presId="urn:microsoft.com/office/officeart/2005/8/layout/list1"/>
    <dgm:cxn modelId="{BF5C47BA-EA63-4731-B75A-778A3B2FB151}" type="presParOf" srcId="{DE6F123E-862F-4929-9D40-3298897EF9A7}" destId="{8558945F-1068-4589-A608-B26ADA4D791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17E02-835B-4FBF-8AC2-3C6F7A4CD7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9065245F-2CD6-4657-97D9-CF36924703DE}">
      <dgm:prSet custT="1"/>
      <dgm:spPr>
        <a:solidFill>
          <a:schemeClr val="accent2">
            <a:lumMod val="20000"/>
            <a:lumOff val="80000"/>
          </a:schemeClr>
        </a:solidFill>
      </dgm:spPr>
      <dgm:t>
        <a:bodyPr/>
        <a:lstStyle/>
        <a:p>
          <a:pPr rtl="0"/>
          <a:r>
            <a:rPr lang="mn-MN" sz="2000" dirty="0" smtClean="0">
              <a:solidFill>
                <a:schemeClr val="tx1"/>
              </a:solidFill>
              <a:latin typeface="Arial" pitchFamily="34" charset="0"/>
              <a:cs typeface="Arial" pitchFamily="34" charset="0"/>
            </a:rPr>
            <a:t>Ачааны онцлог</a:t>
          </a:r>
          <a:endParaRPr lang="tr-TR" sz="2000" dirty="0">
            <a:solidFill>
              <a:schemeClr val="tx1"/>
            </a:solidFill>
            <a:latin typeface="Arial" pitchFamily="34" charset="0"/>
            <a:cs typeface="Arial" pitchFamily="34" charset="0"/>
          </a:endParaRPr>
        </a:p>
      </dgm:t>
    </dgm:pt>
    <dgm:pt modelId="{591A6B30-4B4D-4D73-A433-DCF1030FD539}" type="parTrans" cxnId="{0218CE36-793F-4251-9182-4D50BC849BE5}">
      <dgm:prSet/>
      <dgm:spPr/>
      <dgm:t>
        <a:bodyPr/>
        <a:lstStyle/>
        <a:p>
          <a:endParaRPr lang="tr-TR"/>
        </a:p>
      </dgm:t>
    </dgm:pt>
    <dgm:pt modelId="{FECBDE59-94DE-452C-8109-EB923B013735}" type="sibTrans" cxnId="{0218CE36-793F-4251-9182-4D50BC849BE5}">
      <dgm:prSet/>
      <dgm:spPr/>
      <dgm:t>
        <a:bodyPr/>
        <a:lstStyle/>
        <a:p>
          <a:endParaRPr lang="tr-TR"/>
        </a:p>
      </dgm:t>
    </dgm:pt>
    <dgm:pt modelId="{1343CED0-7288-45D4-BFB1-0E8DE89369DC}">
      <dgm:prSet custT="1"/>
      <dgm:spPr>
        <a:solidFill>
          <a:schemeClr val="accent2">
            <a:lumMod val="20000"/>
            <a:lumOff val="80000"/>
          </a:schemeClr>
        </a:solidFill>
      </dgm:spPr>
      <dgm:t>
        <a:bodyPr/>
        <a:lstStyle/>
        <a:p>
          <a:pPr rtl="0"/>
          <a:r>
            <a:rPr lang="mn-MN" sz="2000" dirty="0" smtClean="0">
              <a:solidFill>
                <a:schemeClr val="tx1"/>
              </a:solidFill>
              <a:latin typeface="Arial" pitchFamily="34" charset="0"/>
              <a:cs typeface="Arial" pitchFamily="34" charset="0"/>
            </a:rPr>
            <a:t>Биеийн хүч чадлын шаардлага</a:t>
          </a:r>
          <a:endParaRPr lang="tr-TR" sz="2000" dirty="0">
            <a:solidFill>
              <a:schemeClr val="tx1"/>
            </a:solidFill>
            <a:latin typeface="Arial" pitchFamily="34" charset="0"/>
            <a:cs typeface="Arial" pitchFamily="34" charset="0"/>
          </a:endParaRPr>
        </a:p>
      </dgm:t>
    </dgm:pt>
    <dgm:pt modelId="{0EFE0A67-2E3F-4E60-80EB-47F9234EDC4C}" type="parTrans" cxnId="{B467772A-A96C-48DD-87E8-3D5856E8E40F}">
      <dgm:prSet/>
      <dgm:spPr/>
      <dgm:t>
        <a:bodyPr/>
        <a:lstStyle/>
        <a:p>
          <a:endParaRPr lang="tr-TR"/>
        </a:p>
      </dgm:t>
    </dgm:pt>
    <dgm:pt modelId="{7DCC0602-B130-41E5-A601-5F11AC617A34}" type="sibTrans" cxnId="{B467772A-A96C-48DD-87E8-3D5856E8E40F}">
      <dgm:prSet/>
      <dgm:spPr/>
      <dgm:t>
        <a:bodyPr/>
        <a:lstStyle/>
        <a:p>
          <a:endParaRPr lang="tr-TR"/>
        </a:p>
      </dgm:t>
    </dgm:pt>
    <dgm:pt modelId="{7F10FA66-0102-4B31-BD18-FD1D9AE1B6B2}">
      <dgm:prSet custT="1"/>
      <dgm:spPr>
        <a:solidFill>
          <a:schemeClr val="accent2">
            <a:lumMod val="20000"/>
            <a:lumOff val="80000"/>
          </a:schemeClr>
        </a:solidFill>
      </dgm:spPr>
      <dgm:t>
        <a:bodyPr/>
        <a:lstStyle/>
        <a:p>
          <a:pPr rtl="0"/>
          <a:r>
            <a:rPr lang="mn-MN" sz="2000" dirty="0" smtClean="0">
              <a:solidFill>
                <a:schemeClr val="tx1"/>
              </a:solidFill>
              <a:latin typeface="Arial" pitchFamily="34" charset="0"/>
              <a:cs typeface="Arial" pitchFamily="34" charset="0"/>
            </a:rPr>
            <a:t>Ажлын орчны онцлог</a:t>
          </a:r>
          <a:endParaRPr lang="en-US" sz="2000" dirty="0" smtClean="0">
            <a:solidFill>
              <a:schemeClr val="tx1"/>
            </a:solidFill>
            <a:latin typeface="Arial" pitchFamily="34" charset="0"/>
            <a:cs typeface="Arial" pitchFamily="34" charset="0"/>
          </a:endParaRPr>
        </a:p>
      </dgm:t>
    </dgm:pt>
    <dgm:pt modelId="{9F023EB4-B98D-49D6-BBD8-2A70FC397BB4}" type="parTrans" cxnId="{FE0EB953-4536-41DC-A655-AB4C49B76EB3}">
      <dgm:prSet/>
      <dgm:spPr/>
      <dgm:t>
        <a:bodyPr/>
        <a:lstStyle/>
        <a:p>
          <a:endParaRPr lang="tr-TR"/>
        </a:p>
      </dgm:t>
    </dgm:pt>
    <dgm:pt modelId="{607A782F-DFDA-447C-BBEA-94704A0AEB5E}" type="sibTrans" cxnId="{FE0EB953-4536-41DC-A655-AB4C49B76EB3}">
      <dgm:prSet/>
      <dgm:spPr/>
      <dgm:t>
        <a:bodyPr/>
        <a:lstStyle/>
        <a:p>
          <a:endParaRPr lang="tr-TR"/>
        </a:p>
      </dgm:t>
    </dgm:pt>
    <dgm:pt modelId="{8E16FB59-E647-466B-8F6C-169FE7F020CA}">
      <dgm:prSet custT="1"/>
      <dgm:spPr>
        <a:solidFill>
          <a:schemeClr val="accent2">
            <a:lumMod val="20000"/>
            <a:lumOff val="80000"/>
          </a:schemeClr>
        </a:solidFill>
      </dgm:spPr>
      <dgm:t>
        <a:bodyPr/>
        <a:lstStyle/>
        <a:p>
          <a:pPr rtl="0"/>
          <a:r>
            <a:rPr lang="mn-MN" sz="2000" dirty="0" smtClean="0">
              <a:solidFill>
                <a:schemeClr val="tx1"/>
              </a:solidFill>
              <a:latin typeface="Arial" pitchFamily="34" charset="0"/>
              <a:cs typeface="Arial" pitchFamily="34" charset="0"/>
            </a:rPr>
            <a:t>Ажлын байранд тавигдах шаардлага</a:t>
          </a:r>
          <a:endParaRPr lang="tr-TR" sz="2000" dirty="0">
            <a:solidFill>
              <a:schemeClr val="tx1"/>
            </a:solidFill>
            <a:latin typeface="Arial" pitchFamily="34" charset="0"/>
            <a:cs typeface="Arial" pitchFamily="34" charset="0"/>
          </a:endParaRPr>
        </a:p>
      </dgm:t>
    </dgm:pt>
    <dgm:pt modelId="{F07256F4-8196-46A9-9FEE-EEE303B2944C}" type="parTrans" cxnId="{9CA4B195-AA36-4F40-A554-0296EB63128D}">
      <dgm:prSet/>
      <dgm:spPr/>
      <dgm:t>
        <a:bodyPr/>
        <a:lstStyle/>
        <a:p>
          <a:endParaRPr lang="tr-TR"/>
        </a:p>
      </dgm:t>
    </dgm:pt>
    <dgm:pt modelId="{623348A2-A3A9-4C33-A055-0D10D1B8C26F}" type="sibTrans" cxnId="{9CA4B195-AA36-4F40-A554-0296EB63128D}">
      <dgm:prSet/>
      <dgm:spPr/>
      <dgm:t>
        <a:bodyPr/>
        <a:lstStyle/>
        <a:p>
          <a:endParaRPr lang="tr-TR"/>
        </a:p>
      </dgm:t>
    </dgm:pt>
    <dgm:pt modelId="{816C7F43-AA89-4CA2-8D48-3579A39C7337}">
      <dgm:prSet custT="1"/>
      <dgm:spPr>
        <a:solidFill>
          <a:schemeClr val="accent2">
            <a:lumMod val="20000"/>
            <a:lumOff val="80000"/>
          </a:schemeClr>
        </a:solidFill>
      </dgm:spPr>
      <dgm:t>
        <a:bodyPr/>
        <a:lstStyle/>
        <a:p>
          <a:pPr rtl="0"/>
          <a:r>
            <a:rPr lang="mn-MN" sz="2000" dirty="0" smtClean="0">
              <a:solidFill>
                <a:schemeClr val="tx1"/>
              </a:solidFill>
              <a:latin typeface="Arial" pitchFamily="34" charset="0"/>
              <a:cs typeface="Arial" pitchFamily="34" charset="0"/>
            </a:rPr>
            <a:t>Хувь хүний ​​эрсдэлт хүчин зүйлүүд</a:t>
          </a:r>
          <a:endParaRPr lang="tr-TR" sz="2000" dirty="0">
            <a:solidFill>
              <a:schemeClr val="tx1"/>
            </a:solidFill>
            <a:latin typeface="Arial" pitchFamily="34" charset="0"/>
            <a:cs typeface="Arial" pitchFamily="34" charset="0"/>
          </a:endParaRPr>
        </a:p>
      </dgm:t>
    </dgm:pt>
    <dgm:pt modelId="{F6D60A10-F9D4-4A3E-B484-0541CE2A076E}" type="parTrans" cxnId="{49B7E87C-AC69-4A03-98F2-8D4F3818E800}">
      <dgm:prSet/>
      <dgm:spPr/>
      <dgm:t>
        <a:bodyPr/>
        <a:lstStyle/>
        <a:p>
          <a:endParaRPr lang="tr-TR"/>
        </a:p>
      </dgm:t>
    </dgm:pt>
    <dgm:pt modelId="{998F4E53-2089-4BC0-A092-9DC29C968E71}" type="sibTrans" cxnId="{49B7E87C-AC69-4A03-98F2-8D4F3818E800}">
      <dgm:prSet/>
      <dgm:spPr/>
      <dgm:t>
        <a:bodyPr/>
        <a:lstStyle/>
        <a:p>
          <a:endParaRPr lang="tr-TR"/>
        </a:p>
      </dgm:t>
    </dgm:pt>
    <dgm:pt modelId="{A198F29E-CB39-4F2F-9B42-7B0EC00E6DFF}" type="pres">
      <dgm:prSet presAssocID="{F3817E02-835B-4FBF-8AC2-3C6F7A4CD758}" presName="linear" presStyleCnt="0">
        <dgm:presLayoutVars>
          <dgm:dir/>
          <dgm:animLvl val="lvl"/>
          <dgm:resizeHandles val="exact"/>
        </dgm:presLayoutVars>
      </dgm:prSet>
      <dgm:spPr/>
      <dgm:t>
        <a:bodyPr/>
        <a:lstStyle/>
        <a:p>
          <a:endParaRPr lang="tr-TR"/>
        </a:p>
      </dgm:t>
    </dgm:pt>
    <dgm:pt modelId="{B9079715-4C85-4134-AC8D-A63B20F167FE}" type="pres">
      <dgm:prSet presAssocID="{9065245F-2CD6-4657-97D9-CF36924703DE}" presName="parentLin" presStyleCnt="0"/>
      <dgm:spPr/>
    </dgm:pt>
    <dgm:pt modelId="{9CF4FBC6-AFD6-4226-AF15-3AEA50BF7D3B}" type="pres">
      <dgm:prSet presAssocID="{9065245F-2CD6-4657-97D9-CF36924703DE}" presName="parentLeftMargin" presStyleLbl="node1" presStyleIdx="0" presStyleCnt="5"/>
      <dgm:spPr/>
      <dgm:t>
        <a:bodyPr/>
        <a:lstStyle/>
        <a:p>
          <a:endParaRPr lang="tr-TR"/>
        </a:p>
      </dgm:t>
    </dgm:pt>
    <dgm:pt modelId="{D0B8E9CC-7A08-466D-BDBB-5377FB250DD7}" type="pres">
      <dgm:prSet presAssocID="{9065245F-2CD6-4657-97D9-CF36924703DE}" presName="parentText" presStyleLbl="node1" presStyleIdx="0" presStyleCnt="5">
        <dgm:presLayoutVars>
          <dgm:chMax val="0"/>
          <dgm:bulletEnabled val="1"/>
        </dgm:presLayoutVars>
      </dgm:prSet>
      <dgm:spPr/>
      <dgm:t>
        <a:bodyPr/>
        <a:lstStyle/>
        <a:p>
          <a:endParaRPr lang="tr-TR"/>
        </a:p>
      </dgm:t>
    </dgm:pt>
    <dgm:pt modelId="{9E3302D9-A158-4737-AEF9-90445C13539B}" type="pres">
      <dgm:prSet presAssocID="{9065245F-2CD6-4657-97D9-CF36924703DE}" presName="negativeSpace" presStyleCnt="0"/>
      <dgm:spPr/>
    </dgm:pt>
    <dgm:pt modelId="{E3ACFEF2-BE98-4BC5-9382-E1C061E64867}" type="pres">
      <dgm:prSet presAssocID="{9065245F-2CD6-4657-97D9-CF36924703DE}" presName="childText" presStyleLbl="conFgAcc1" presStyleIdx="0" presStyleCnt="5">
        <dgm:presLayoutVars>
          <dgm:bulletEnabled val="1"/>
        </dgm:presLayoutVars>
      </dgm:prSet>
      <dgm:spPr/>
    </dgm:pt>
    <dgm:pt modelId="{C98B0168-5AE4-4A44-B8C2-7548512236B2}" type="pres">
      <dgm:prSet presAssocID="{FECBDE59-94DE-452C-8109-EB923B013735}" presName="spaceBetweenRectangles" presStyleCnt="0"/>
      <dgm:spPr/>
    </dgm:pt>
    <dgm:pt modelId="{26DEA252-B36C-4A11-BED0-24C93A6CDE5E}" type="pres">
      <dgm:prSet presAssocID="{1343CED0-7288-45D4-BFB1-0E8DE89369DC}" presName="parentLin" presStyleCnt="0"/>
      <dgm:spPr/>
    </dgm:pt>
    <dgm:pt modelId="{22FBEB0C-30A4-4386-9F19-1241B3A9044F}" type="pres">
      <dgm:prSet presAssocID="{1343CED0-7288-45D4-BFB1-0E8DE89369DC}" presName="parentLeftMargin" presStyleLbl="node1" presStyleIdx="0" presStyleCnt="5"/>
      <dgm:spPr/>
      <dgm:t>
        <a:bodyPr/>
        <a:lstStyle/>
        <a:p>
          <a:endParaRPr lang="tr-TR"/>
        </a:p>
      </dgm:t>
    </dgm:pt>
    <dgm:pt modelId="{8BE16BE9-6D66-41C4-B00B-3050DAC52026}" type="pres">
      <dgm:prSet presAssocID="{1343CED0-7288-45D4-BFB1-0E8DE89369DC}" presName="parentText" presStyleLbl="node1" presStyleIdx="1" presStyleCnt="5">
        <dgm:presLayoutVars>
          <dgm:chMax val="0"/>
          <dgm:bulletEnabled val="1"/>
        </dgm:presLayoutVars>
      </dgm:prSet>
      <dgm:spPr/>
      <dgm:t>
        <a:bodyPr/>
        <a:lstStyle/>
        <a:p>
          <a:endParaRPr lang="tr-TR"/>
        </a:p>
      </dgm:t>
    </dgm:pt>
    <dgm:pt modelId="{41EB6603-C97E-48BB-A088-16BB21A15555}" type="pres">
      <dgm:prSet presAssocID="{1343CED0-7288-45D4-BFB1-0E8DE89369DC}" presName="negativeSpace" presStyleCnt="0"/>
      <dgm:spPr/>
    </dgm:pt>
    <dgm:pt modelId="{2C7C838E-C6EB-48BA-A474-799E64F8C7D3}" type="pres">
      <dgm:prSet presAssocID="{1343CED0-7288-45D4-BFB1-0E8DE89369DC}" presName="childText" presStyleLbl="conFgAcc1" presStyleIdx="1" presStyleCnt="5">
        <dgm:presLayoutVars>
          <dgm:bulletEnabled val="1"/>
        </dgm:presLayoutVars>
      </dgm:prSet>
      <dgm:spPr/>
    </dgm:pt>
    <dgm:pt modelId="{2D3DFDBD-6BF1-46A9-B637-C12BC6720EC8}" type="pres">
      <dgm:prSet presAssocID="{7DCC0602-B130-41E5-A601-5F11AC617A34}" presName="spaceBetweenRectangles" presStyleCnt="0"/>
      <dgm:spPr/>
    </dgm:pt>
    <dgm:pt modelId="{F6C5CED0-14C8-4975-BB9E-7416433C0D92}" type="pres">
      <dgm:prSet presAssocID="{7F10FA66-0102-4B31-BD18-FD1D9AE1B6B2}" presName="parentLin" presStyleCnt="0"/>
      <dgm:spPr/>
    </dgm:pt>
    <dgm:pt modelId="{4658FA16-F3D0-414C-95B1-ECB8B522EFC5}" type="pres">
      <dgm:prSet presAssocID="{7F10FA66-0102-4B31-BD18-FD1D9AE1B6B2}" presName="parentLeftMargin" presStyleLbl="node1" presStyleIdx="1" presStyleCnt="5"/>
      <dgm:spPr/>
      <dgm:t>
        <a:bodyPr/>
        <a:lstStyle/>
        <a:p>
          <a:endParaRPr lang="tr-TR"/>
        </a:p>
      </dgm:t>
    </dgm:pt>
    <dgm:pt modelId="{9E2E9DAD-62C2-49D6-BDBE-BAA3770F90A4}" type="pres">
      <dgm:prSet presAssocID="{7F10FA66-0102-4B31-BD18-FD1D9AE1B6B2}" presName="parentText" presStyleLbl="node1" presStyleIdx="2" presStyleCnt="5">
        <dgm:presLayoutVars>
          <dgm:chMax val="0"/>
          <dgm:bulletEnabled val="1"/>
        </dgm:presLayoutVars>
      </dgm:prSet>
      <dgm:spPr/>
      <dgm:t>
        <a:bodyPr/>
        <a:lstStyle/>
        <a:p>
          <a:endParaRPr lang="tr-TR"/>
        </a:p>
      </dgm:t>
    </dgm:pt>
    <dgm:pt modelId="{02E80EAC-82BD-4440-9EA7-6DE75ABA0C2A}" type="pres">
      <dgm:prSet presAssocID="{7F10FA66-0102-4B31-BD18-FD1D9AE1B6B2}" presName="negativeSpace" presStyleCnt="0"/>
      <dgm:spPr/>
    </dgm:pt>
    <dgm:pt modelId="{3C1885ED-38C8-43A0-A093-FF1B588D19E8}" type="pres">
      <dgm:prSet presAssocID="{7F10FA66-0102-4B31-BD18-FD1D9AE1B6B2}" presName="childText" presStyleLbl="conFgAcc1" presStyleIdx="2" presStyleCnt="5">
        <dgm:presLayoutVars>
          <dgm:bulletEnabled val="1"/>
        </dgm:presLayoutVars>
      </dgm:prSet>
      <dgm:spPr/>
    </dgm:pt>
    <dgm:pt modelId="{BF4540B7-5F7C-4CD5-AD09-3415CDAEAD4B}" type="pres">
      <dgm:prSet presAssocID="{607A782F-DFDA-447C-BBEA-94704A0AEB5E}" presName="spaceBetweenRectangles" presStyleCnt="0"/>
      <dgm:spPr/>
    </dgm:pt>
    <dgm:pt modelId="{15AB76BE-CF09-4899-93DF-8761E40ACCA2}" type="pres">
      <dgm:prSet presAssocID="{8E16FB59-E647-466B-8F6C-169FE7F020CA}" presName="parentLin" presStyleCnt="0"/>
      <dgm:spPr/>
    </dgm:pt>
    <dgm:pt modelId="{5C32E97A-B3FE-4BBA-9117-A6D4C35AEA37}" type="pres">
      <dgm:prSet presAssocID="{8E16FB59-E647-466B-8F6C-169FE7F020CA}" presName="parentLeftMargin" presStyleLbl="node1" presStyleIdx="2" presStyleCnt="5"/>
      <dgm:spPr/>
      <dgm:t>
        <a:bodyPr/>
        <a:lstStyle/>
        <a:p>
          <a:endParaRPr lang="tr-TR"/>
        </a:p>
      </dgm:t>
    </dgm:pt>
    <dgm:pt modelId="{C34B2CF1-067C-418C-BE68-42F4BEAAF10E}" type="pres">
      <dgm:prSet presAssocID="{8E16FB59-E647-466B-8F6C-169FE7F020CA}" presName="parentText" presStyleLbl="node1" presStyleIdx="3" presStyleCnt="5">
        <dgm:presLayoutVars>
          <dgm:chMax val="0"/>
          <dgm:bulletEnabled val="1"/>
        </dgm:presLayoutVars>
      </dgm:prSet>
      <dgm:spPr/>
      <dgm:t>
        <a:bodyPr/>
        <a:lstStyle/>
        <a:p>
          <a:endParaRPr lang="tr-TR"/>
        </a:p>
      </dgm:t>
    </dgm:pt>
    <dgm:pt modelId="{E12D6D0E-BB8D-4F0A-B73D-6F8A757643E7}" type="pres">
      <dgm:prSet presAssocID="{8E16FB59-E647-466B-8F6C-169FE7F020CA}" presName="negativeSpace" presStyleCnt="0"/>
      <dgm:spPr/>
    </dgm:pt>
    <dgm:pt modelId="{31204384-18AC-4F9F-9F9A-074C8C36624E}" type="pres">
      <dgm:prSet presAssocID="{8E16FB59-E647-466B-8F6C-169FE7F020CA}" presName="childText" presStyleLbl="conFgAcc1" presStyleIdx="3" presStyleCnt="5">
        <dgm:presLayoutVars>
          <dgm:bulletEnabled val="1"/>
        </dgm:presLayoutVars>
      </dgm:prSet>
      <dgm:spPr/>
    </dgm:pt>
    <dgm:pt modelId="{F762E585-CEA4-419F-B69E-CA273F24B371}" type="pres">
      <dgm:prSet presAssocID="{623348A2-A3A9-4C33-A055-0D10D1B8C26F}" presName="spaceBetweenRectangles" presStyleCnt="0"/>
      <dgm:spPr/>
    </dgm:pt>
    <dgm:pt modelId="{87372990-3485-47A1-8F86-1D41F3F01839}" type="pres">
      <dgm:prSet presAssocID="{816C7F43-AA89-4CA2-8D48-3579A39C7337}" presName="parentLin" presStyleCnt="0"/>
      <dgm:spPr/>
    </dgm:pt>
    <dgm:pt modelId="{D1B3997B-0400-4257-AD76-5746D1B6FC60}" type="pres">
      <dgm:prSet presAssocID="{816C7F43-AA89-4CA2-8D48-3579A39C7337}" presName="parentLeftMargin" presStyleLbl="node1" presStyleIdx="3" presStyleCnt="5"/>
      <dgm:spPr/>
      <dgm:t>
        <a:bodyPr/>
        <a:lstStyle/>
        <a:p>
          <a:endParaRPr lang="tr-TR"/>
        </a:p>
      </dgm:t>
    </dgm:pt>
    <dgm:pt modelId="{DE18D2F1-E1E4-4BB1-9433-015273876A05}" type="pres">
      <dgm:prSet presAssocID="{816C7F43-AA89-4CA2-8D48-3579A39C7337}" presName="parentText" presStyleLbl="node1" presStyleIdx="4" presStyleCnt="5">
        <dgm:presLayoutVars>
          <dgm:chMax val="0"/>
          <dgm:bulletEnabled val="1"/>
        </dgm:presLayoutVars>
      </dgm:prSet>
      <dgm:spPr/>
      <dgm:t>
        <a:bodyPr/>
        <a:lstStyle/>
        <a:p>
          <a:endParaRPr lang="tr-TR"/>
        </a:p>
      </dgm:t>
    </dgm:pt>
    <dgm:pt modelId="{BF97C847-A416-4E82-A9A5-15E65F72B9B0}" type="pres">
      <dgm:prSet presAssocID="{816C7F43-AA89-4CA2-8D48-3579A39C7337}" presName="negativeSpace" presStyleCnt="0"/>
      <dgm:spPr/>
    </dgm:pt>
    <dgm:pt modelId="{A784EAAD-7C44-4B30-AB2D-78542F1E9D0B}" type="pres">
      <dgm:prSet presAssocID="{816C7F43-AA89-4CA2-8D48-3579A39C7337}" presName="childText" presStyleLbl="conFgAcc1" presStyleIdx="4" presStyleCnt="5">
        <dgm:presLayoutVars>
          <dgm:bulletEnabled val="1"/>
        </dgm:presLayoutVars>
      </dgm:prSet>
      <dgm:spPr/>
    </dgm:pt>
  </dgm:ptLst>
  <dgm:cxnLst>
    <dgm:cxn modelId="{B467772A-A96C-48DD-87E8-3D5856E8E40F}" srcId="{F3817E02-835B-4FBF-8AC2-3C6F7A4CD758}" destId="{1343CED0-7288-45D4-BFB1-0E8DE89369DC}" srcOrd="1" destOrd="0" parTransId="{0EFE0A67-2E3F-4E60-80EB-47F9234EDC4C}" sibTransId="{7DCC0602-B130-41E5-A601-5F11AC617A34}"/>
    <dgm:cxn modelId="{1A8E20B2-CF40-4289-B059-C98CB6E8A64F}" type="presOf" srcId="{9065245F-2CD6-4657-97D9-CF36924703DE}" destId="{D0B8E9CC-7A08-466D-BDBB-5377FB250DD7}" srcOrd="1" destOrd="0" presId="urn:microsoft.com/office/officeart/2005/8/layout/list1"/>
    <dgm:cxn modelId="{0218CE36-793F-4251-9182-4D50BC849BE5}" srcId="{F3817E02-835B-4FBF-8AC2-3C6F7A4CD758}" destId="{9065245F-2CD6-4657-97D9-CF36924703DE}" srcOrd="0" destOrd="0" parTransId="{591A6B30-4B4D-4D73-A433-DCF1030FD539}" sibTransId="{FECBDE59-94DE-452C-8109-EB923B013735}"/>
    <dgm:cxn modelId="{EC38A3A4-5C91-4A64-A8F8-D03BC0D03DBC}" type="presOf" srcId="{1343CED0-7288-45D4-BFB1-0E8DE89369DC}" destId="{22FBEB0C-30A4-4386-9F19-1241B3A9044F}" srcOrd="0" destOrd="0" presId="urn:microsoft.com/office/officeart/2005/8/layout/list1"/>
    <dgm:cxn modelId="{FE0EB953-4536-41DC-A655-AB4C49B76EB3}" srcId="{F3817E02-835B-4FBF-8AC2-3C6F7A4CD758}" destId="{7F10FA66-0102-4B31-BD18-FD1D9AE1B6B2}" srcOrd="2" destOrd="0" parTransId="{9F023EB4-B98D-49D6-BBD8-2A70FC397BB4}" sibTransId="{607A782F-DFDA-447C-BBEA-94704A0AEB5E}"/>
    <dgm:cxn modelId="{A0E59D47-D075-4240-87D4-A8D1865564D5}" type="presOf" srcId="{816C7F43-AA89-4CA2-8D48-3579A39C7337}" destId="{D1B3997B-0400-4257-AD76-5746D1B6FC60}" srcOrd="0" destOrd="0" presId="urn:microsoft.com/office/officeart/2005/8/layout/list1"/>
    <dgm:cxn modelId="{8B071093-A9DB-48EF-AA43-7A578A8258AA}" type="presOf" srcId="{F3817E02-835B-4FBF-8AC2-3C6F7A4CD758}" destId="{A198F29E-CB39-4F2F-9B42-7B0EC00E6DFF}" srcOrd="0" destOrd="0" presId="urn:microsoft.com/office/officeart/2005/8/layout/list1"/>
    <dgm:cxn modelId="{49B7E87C-AC69-4A03-98F2-8D4F3818E800}" srcId="{F3817E02-835B-4FBF-8AC2-3C6F7A4CD758}" destId="{816C7F43-AA89-4CA2-8D48-3579A39C7337}" srcOrd="4" destOrd="0" parTransId="{F6D60A10-F9D4-4A3E-B484-0541CE2A076E}" sibTransId="{998F4E53-2089-4BC0-A092-9DC29C968E71}"/>
    <dgm:cxn modelId="{13A7BFAB-2A9A-4DDF-926D-F3C818BB39CE}" type="presOf" srcId="{9065245F-2CD6-4657-97D9-CF36924703DE}" destId="{9CF4FBC6-AFD6-4226-AF15-3AEA50BF7D3B}" srcOrd="0" destOrd="0" presId="urn:microsoft.com/office/officeart/2005/8/layout/list1"/>
    <dgm:cxn modelId="{9CA4B195-AA36-4F40-A554-0296EB63128D}" srcId="{F3817E02-835B-4FBF-8AC2-3C6F7A4CD758}" destId="{8E16FB59-E647-466B-8F6C-169FE7F020CA}" srcOrd="3" destOrd="0" parTransId="{F07256F4-8196-46A9-9FEE-EEE303B2944C}" sibTransId="{623348A2-A3A9-4C33-A055-0D10D1B8C26F}"/>
    <dgm:cxn modelId="{0AD9CE2A-6955-49D4-81CA-133DB1C60846}" type="presOf" srcId="{1343CED0-7288-45D4-BFB1-0E8DE89369DC}" destId="{8BE16BE9-6D66-41C4-B00B-3050DAC52026}" srcOrd="1" destOrd="0" presId="urn:microsoft.com/office/officeart/2005/8/layout/list1"/>
    <dgm:cxn modelId="{E07AAE0D-D468-4C33-B222-301B320AEFE6}" type="presOf" srcId="{7F10FA66-0102-4B31-BD18-FD1D9AE1B6B2}" destId="{9E2E9DAD-62C2-49D6-BDBE-BAA3770F90A4}" srcOrd="1" destOrd="0" presId="urn:microsoft.com/office/officeart/2005/8/layout/list1"/>
    <dgm:cxn modelId="{F753AE92-EB82-4353-87B5-129BB0641568}" type="presOf" srcId="{7F10FA66-0102-4B31-BD18-FD1D9AE1B6B2}" destId="{4658FA16-F3D0-414C-95B1-ECB8B522EFC5}" srcOrd="0" destOrd="0" presId="urn:microsoft.com/office/officeart/2005/8/layout/list1"/>
    <dgm:cxn modelId="{1BD62488-BD59-465B-81B5-B073D4111508}" type="presOf" srcId="{816C7F43-AA89-4CA2-8D48-3579A39C7337}" destId="{DE18D2F1-E1E4-4BB1-9433-015273876A05}" srcOrd="1" destOrd="0" presId="urn:microsoft.com/office/officeart/2005/8/layout/list1"/>
    <dgm:cxn modelId="{62C4382A-2A2E-49D0-B07D-E9EE58F19E37}" type="presOf" srcId="{8E16FB59-E647-466B-8F6C-169FE7F020CA}" destId="{5C32E97A-B3FE-4BBA-9117-A6D4C35AEA37}" srcOrd="0" destOrd="0" presId="urn:microsoft.com/office/officeart/2005/8/layout/list1"/>
    <dgm:cxn modelId="{FB6CB196-8943-4F2B-92FD-B33C9216B42D}" type="presOf" srcId="{8E16FB59-E647-466B-8F6C-169FE7F020CA}" destId="{C34B2CF1-067C-418C-BE68-42F4BEAAF10E}" srcOrd="1" destOrd="0" presId="urn:microsoft.com/office/officeart/2005/8/layout/list1"/>
    <dgm:cxn modelId="{3F483E70-124F-4D8E-AF31-F4E9BDDAFD43}" type="presParOf" srcId="{A198F29E-CB39-4F2F-9B42-7B0EC00E6DFF}" destId="{B9079715-4C85-4134-AC8D-A63B20F167FE}" srcOrd="0" destOrd="0" presId="urn:microsoft.com/office/officeart/2005/8/layout/list1"/>
    <dgm:cxn modelId="{31CA4202-0FCF-4E98-8A73-6BCB354198EB}" type="presParOf" srcId="{B9079715-4C85-4134-AC8D-A63B20F167FE}" destId="{9CF4FBC6-AFD6-4226-AF15-3AEA50BF7D3B}" srcOrd="0" destOrd="0" presId="urn:microsoft.com/office/officeart/2005/8/layout/list1"/>
    <dgm:cxn modelId="{8C84AB96-9810-40E3-BD46-D13237A36BDA}" type="presParOf" srcId="{B9079715-4C85-4134-AC8D-A63B20F167FE}" destId="{D0B8E9CC-7A08-466D-BDBB-5377FB250DD7}" srcOrd="1" destOrd="0" presId="urn:microsoft.com/office/officeart/2005/8/layout/list1"/>
    <dgm:cxn modelId="{0828EFE6-F5AA-4416-BCD5-3D1E6626CC4E}" type="presParOf" srcId="{A198F29E-CB39-4F2F-9B42-7B0EC00E6DFF}" destId="{9E3302D9-A158-4737-AEF9-90445C13539B}" srcOrd="1" destOrd="0" presId="urn:microsoft.com/office/officeart/2005/8/layout/list1"/>
    <dgm:cxn modelId="{1F6C40C4-EB7D-4836-BAC1-EC63DBE565FA}" type="presParOf" srcId="{A198F29E-CB39-4F2F-9B42-7B0EC00E6DFF}" destId="{E3ACFEF2-BE98-4BC5-9382-E1C061E64867}" srcOrd="2" destOrd="0" presId="urn:microsoft.com/office/officeart/2005/8/layout/list1"/>
    <dgm:cxn modelId="{6FA7DEDC-BCD1-4D96-A946-3A79C41ABBDE}" type="presParOf" srcId="{A198F29E-CB39-4F2F-9B42-7B0EC00E6DFF}" destId="{C98B0168-5AE4-4A44-B8C2-7548512236B2}" srcOrd="3" destOrd="0" presId="urn:microsoft.com/office/officeart/2005/8/layout/list1"/>
    <dgm:cxn modelId="{C5804648-3328-41F2-B892-451D3A791EDA}" type="presParOf" srcId="{A198F29E-CB39-4F2F-9B42-7B0EC00E6DFF}" destId="{26DEA252-B36C-4A11-BED0-24C93A6CDE5E}" srcOrd="4" destOrd="0" presId="urn:microsoft.com/office/officeart/2005/8/layout/list1"/>
    <dgm:cxn modelId="{3AA30EF8-2E62-4D10-A422-C93A267663A9}" type="presParOf" srcId="{26DEA252-B36C-4A11-BED0-24C93A6CDE5E}" destId="{22FBEB0C-30A4-4386-9F19-1241B3A9044F}" srcOrd="0" destOrd="0" presId="urn:microsoft.com/office/officeart/2005/8/layout/list1"/>
    <dgm:cxn modelId="{94E3BAA7-0CF4-4B11-83A6-0A81A46F74DE}" type="presParOf" srcId="{26DEA252-B36C-4A11-BED0-24C93A6CDE5E}" destId="{8BE16BE9-6D66-41C4-B00B-3050DAC52026}" srcOrd="1" destOrd="0" presId="urn:microsoft.com/office/officeart/2005/8/layout/list1"/>
    <dgm:cxn modelId="{11469B3B-9A5D-494C-B367-0A4304A61A2A}" type="presParOf" srcId="{A198F29E-CB39-4F2F-9B42-7B0EC00E6DFF}" destId="{41EB6603-C97E-48BB-A088-16BB21A15555}" srcOrd="5" destOrd="0" presId="urn:microsoft.com/office/officeart/2005/8/layout/list1"/>
    <dgm:cxn modelId="{4B127B0C-78BF-4BE1-B714-E64D38787828}" type="presParOf" srcId="{A198F29E-CB39-4F2F-9B42-7B0EC00E6DFF}" destId="{2C7C838E-C6EB-48BA-A474-799E64F8C7D3}" srcOrd="6" destOrd="0" presId="urn:microsoft.com/office/officeart/2005/8/layout/list1"/>
    <dgm:cxn modelId="{B6FB50E7-8904-46B9-B9EC-37932011C22C}" type="presParOf" srcId="{A198F29E-CB39-4F2F-9B42-7B0EC00E6DFF}" destId="{2D3DFDBD-6BF1-46A9-B637-C12BC6720EC8}" srcOrd="7" destOrd="0" presId="urn:microsoft.com/office/officeart/2005/8/layout/list1"/>
    <dgm:cxn modelId="{A7E1CBDE-0B1C-4DBE-AFCD-DCF0C4010901}" type="presParOf" srcId="{A198F29E-CB39-4F2F-9B42-7B0EC00E6DFF}" destId="{F6C5CED0-14C8-4975-BB9E-7416433C0D92}" srcOrd="8" destOrd="0" presId="urn:microsoft.com/office/officeart/2005/8/layout/list1"/>
    <dgm:cxn modelId="{BF1CEA92-0230-4EC8-AB10-08824C6DA571}" type="presParOf" srcId="{F6C5CED0-14C8-4975-BB9E-7416433C0D92}" destId="{4658FA16-F3D0-414C-95B1-ECB8B522EFC5}" srcOrd="0" destOrd="0" presId="urn:microsoft.com/office/officeart/2005/8/layout/list1"/>
    <dgm:cxn modelId="{49C3B63F-4102-467E-BEA9-64D3B6C83659}" type="presParOf" srcId="{F6C5CED0-14C8-4975-BB9E-7416433C0D92}" destId="{9E2E9DAD-62C2-49D6-BDBE-BAA3770F90A4}" srcOrd="1" destOrd="0" presId="urn:microsoft.com/office/officeart/2005/8/layout/list1"/>
    <dgm:cxn modelId="{35040998-4A1B-48A2-B366-8E528500B6E1}" type="presParOf" srcId="{A198F29E-CB39-4F2F-9B42-7B0EC00E6DFF}" destId="{02E80EAC-82BD-4440-9EA7-6DE75ABA0C2A}" srcOrd="9" destOrd="0" presId="urn:microsoft.com/office/officeart/2005/8/layout/list1"/>
    <dgm:cxn modelId="{18951096-212E-47F4-9C67-46F5692ADD1E}" type="presParOf" srcId="{A198F29E-CB39-4F2F-9B42-7B0EC00E6DFF}" destId="{3C1885ED-38C8-43A0-A093-FF1B588D19E8}" srcOrd="10" destOrd="0" presId="urn:microsoft.com/office/officeart/2005/8/layout/list1"/>
    <dgm:cxn modelId="{038377ED-C77C-4BFE-8D29-8E876DA4EDD7}" type="presParOf" srcId="{A198F29E-CB39-4F2F-9B42-7B0EC00E6DFF}" destId="{BF4540B7-5F7C-4CD5-AD09-3415CDAEAD4B}" srcOrd="11" destOrd="0" presId="urn:microsoft.com/office/officeart/2005/8/layout/list1"/>
    <dgm:cxn modelId="{3BB31D71-3C7E-4460-B2DD-307CC5582321}" type="presParOf" srcId="{A198F29E-CB39-4F2F-9B42-7B0EC00E6DFF}" destId="{15AB76BE-CF09-4899-93DF-8761E40ACCA2}" srcOrd="12" destOrd="0" presId="urn:microsoft.com/office/officeart/2005/8/layout/list1"/>
    <dgm:cxn modelId="{684CC797-4BC5-4232-BB0A-C4D2FDA68DEC}" type="presParOf" srcId="{15AB76BE-CF09-4899-93DF-8761E40ACCA2}" destId="{5C32E97A-B3FE-4BBA-9117-A6D4C35AEA37}" srcOrd="0" destOrd="0" presId="urn:microsoft.com/office/officeart/2005/8/layout/list1"/>
    <dgm:cxn modelId="{BB59EA11-CC94-4AF3-B005-F86BEF004413}" type="presParOf" srcId="{15AB76BE-CF09-4899-93DF-8761E40ACCA2}" destId="{C34B2CF1-067C-418C-BE68-42F4BEAAF10E}" srcOrd="1" destOrd="0" presId="urn:microsoft.com/office/officeart/2005/8/layout/list1"/>
    <dgm:cxn modelId="{4BBF786E-185B-40FF-84D7-B32D40AFA108}" type="presParOf" srcId="{A198F29E-CB39-4F2F-9B42-7B0EC00E6DFF}" destId="{E12D6D0E-BB8D-4F0A-B73D-6F8A757643E7}" srcOrd="13" destOrd="0" presId="urn:microsoft.com/office/officeart/2005/8/layout/list1"/>
    <dgm:cxn modelId="{859F8B8D-6CEE-491D-8810-054FA593DEC2}" type="presParOf" srcId="{A198F29E-CB39-4F2F-9B42-7B0EC00E6DFF}" destId="{31204384-18AC-4F9F-9F9A-074C8C36624E}" srcOrd="14" destOrd="0" presId="urn:microsoft.com/office/officeart/2005/8/layout/list1"/>
    <dgm:cxn modelId="{E321FBCB-4B08-4BC2-820E-28880A65F63E}" type="presParOf" srcId="{A198F29E-CB39-4F2F-9B42-7B0EC00E6DFF}" destId="{F762E585-CEA4-419F-B69E-CA273F24B371}" srcOrd="15" destOrd="0" presId="urn:microsoft.com/office/officeart/2005/8/layout/list1"/>
    <dgm:cxn modelId="{320F78DD-1347-4FDD-B55E-E9BD9469E589}" type="presParOf" srcId="{A198F29E-CB39-4F2F-9B42-7B0EC00E6DFF}" destId="{87372990-3485-47A1-8F86-1D41F3F01839}" srcOrd="16" destOrd="0" presId="urn:microsoft.com/office/officeart/2005/8/layout/list1"/>
    <dgm:cxn modelId="{75AE0EB6-F359-4BED-96DB-A14022547822}" type="presParOf" srcId="{87372990-3485-47A1-8F86-1D41F3F01839}" destId="{D1B3997B-0400-4257-AD76-5746D1B6FC60}" srcOrd="0" destOrd="0" presId="urn:microsoft.com/office/officeart/2005/8/layout/list1"/>
    <dgm:cxn modelId="{BC46D930-9431-4B7E-ADEC-27899326424D}" type="presParOf" srcId="{87372990-3485-47A1-8F86-1D41F3F01839}" destId="{DE18D2F1-E1E4-4BB1-9433-015273876A05}" srcOrd="1" destOrd="0" presId="urn:microsoft.com/office/officeart/2005/8/layout/list1"/>
    <dgm:cxn modelId="{6F3B85F1-487C-4A16-862C-0EE15E3F5C63}" type="presParOf" srcId="{A198F29E-CB39-4F2F-9B42-7B0EC00E6DFF}" destId="{BF97C847-A416-4E82-A9A5-15E65F72B9B0}" srcOrd="17" destOrd="0" presId="urn:microsoft.com/office/officeart/2005/8/layout/list1"/>
    <dgm:cxn modelId="{2FF4B238-4254-4519-81FB-1AA5966B99EF}" type="presParOf" srcId="{A198F29E-CB39-4F2F-9B42-7B0EC00E6DFF}" destId="{A784EAAD-7C44-4B30-AB2D-78542F1E9D0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0A6B-9C3D-4D3A-8A5A-D056A57E8C3F}">
      <dsp:nvSpPr>
        <dsp:cNvPr id="0" name=""/>
        <dsp:cNvSpPr/>
      </dsp:nvSpPr>
      <dsp:spPr>
        <a:xfrm>
          <a:off x="0" y="349379"/>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462D55-862A-4EAE-9325-5365A98B8431}">
      <dsp:nvSpPr>
        <dsp:cNvPr id="0" name=""/>
        <dsp:cNvSpPr/>
      </dsp:nvSpPr>
      <dsp:spPr>
        <a:xfrm>
          <a:off x="473710" y="156580"/>
          <a:ext cx="5520690"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itchFamily="34" charset="0"/>
              <a:cs typeface="Arial" pitchFamily="34" charset="0"/>
            </a:rPr>
            <a:t>Гараар зөөх ажлын тодорхойлолт, хамрах хүрээ</a:t>
          </a:r>
          <a:endParaRPr lang="tr-TR" sz="1800" kern="1200" dirty="0">
            <a:solidFill>
              <a:schemeClr val="tx1"/>
            </a:solidFill>
            <a:latin typeface="Arial" pitchFamily="34" charset="0"/>
            <a:cs typeface="Arial" pitchFamily="34" charset="0"/>
          </a:endParaRPr>
        </a:p>
      </dsp:txBody>
      <dsp:txXfrm>
        <a:off x="495326" y="178196"/>
        <a:ext cx="5477458" cy="399568"/>
      </dsp:txXfrm>
    </dsp:sp>
    <dsp:sp modelId="{156D57D8-744E-4C33-A421-B75AC326A0E3}">
      <dsp:nvSpPr>
        <dsp:cNvPr id="0" name=""/>
        <dsp:cNvSpPr/>
      </dsp:nvSpPr>
      <dsp:spPr>
        <a:xfrm>
          <a:off x="0" y="1029779"/>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7DEEC-C50A-4815-807E-E2DD4025F8A5}">
      <dsp:nvSpPr>
        <dsp:cNvPr id="0" name=""/>
        <dsp:cNvSpPr/>
      </dsp:nvSpPr>
      <dsp:spPr>
        <a:xfrm>
          <a:off x="394335" y="808379"/>
          <a:ext cx="5520690"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itchFamily="34" charset="0"/>
              <a:cs typeface="Arial" pitchFamily="34" charset="0"/>
            </a:rPr>
            <a:t>Гараар зөөх ажлаас үүссэн булчин, ясны бүтцэд бий болдог хүндрэлүүд</a:t>
          </a:r>
          <a:endParaRPr lang="tr-TR" sz="1800" kern="1200" dirty="0">
            <a:solidFill>
              <a:schemeClr val="tx1"/>
            </a:solidFill>
            <a:latin typeface="Arial" pitchFamily="34" charset="0"/>
            <a:cs typeface="Arial" pitchFamily="34" charset="0"/>
          </a:endParaRPr>
        </a:p>
      </dsp:txBody>
      <dsp:txXfrm>
        <a:off x="415951" y="829995"/>
        <a:ext cx="5477458" cy="399568"/>
      </dsp:txXfrm>
    </dsp:sp>
    <dsp:sp modelId="{AC6F5104-2D60-423C-8069-1F86D438C269}">
      <dsp:nvSpPr>
        <dsp:cNvPr id="0" name=""/>
        <dsp:cNvSpPr/>
      </dsp:nvSpPr>
      <dsp:spPr>
        <a:xfrm>
          <a:off x="0" y="17101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C86B6A-0E91-4AC0-B893-4A99A61563DA}">
      <dsp:nvSpPr>
        <dsp:cNvPr id="0" name=""/>
        <dsp:cNvSpPr/>
      </dsp:nvSpPr>
      <dsp:spPr>
        <a:xfrm>
          <a:off x="473710" y="1488779"/>
          <a:ext cx="5520690"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itchFamily="34" charset="0"/>
              <a:cs typeface="Arial" pitchFamily="34" charset="0"/>
            </a:rPr>
            <a:t>Гараар зөөх ажилуудтай холбоотой булчин, ясны тогтолцооны эмгэгүүд</a:t>
          </a:r>
          <a:endParaRPr lang="tr-TR" sz="1800" kern="1200" dirty="0">
            <a:solidFill>
              <a:schemeClr val="tx1"/>
            </a:solidFill>
            <a:latin typeface="Arial" pitchFamily="34" charset="0"/>
            <a:cs typeface="Arial" pitchFamily="34" charset="0"/>
          </a:endParaRPr>
        </a:p>
      </dsp:txBody>
      <dsp:txXfrm>
        <a:off x="495326" y="1510395"/>
        <a:ext cx="5477458" cy="399568"/>
      </dsp:txXfrm>
    </dsp:sp>
    <dsp:sp modelId="{79CD5F4B-D93A-4B93-A0DF-4E74EBFB08B9}">
      <dsp:nvSpPr>
        <dsp:cNvPr id="0" name=""/>
        <dsp:cNvSpPr/>
      </dsp:nvSpPr>
      <dsp:spPr>
        <a:xfrm>
          <a:off x="0" y="23905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CA8F2-51DF-42D4-9995-C7155DA6EC5A}">
      <dsp:nvSpPr>
        <dsp:cNvPr id="0" name=""/>
        <dsp:cNvSpPr/>
      </dsp:nvSpPr>
      <dsp:spPr>
        <a:xfrm>
          <a:off x="394335" y="2169180"/>
          <a:ext cx="5520690"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itchFamily="34" charset="0"/>
              <a:cs typeface="Arial" pitchFamily="34" charset="0"/>
            </a:rPr>
            <a:t>Гараар зөөх ажилд дах эрсдэлийн хүчин зүйлүүд</a:t>
          </a:r>
          <a:endParaRPr lang="tr-TR" sz="1800" kern="1200" dirty="0">
            <a:solidFill>
              <a:schemeClr val="tx1"/>
            </a:solidFill>
            <a:latin typeface="Arial" pitchFamily="34" charset="0"/>
            <a:cs typeface="Arial" pitchFamily="34" charset="0"/>
          </a:endParaRPr>
        </a:p>
      </dsp:txBody>
      <dsp:txXfrm>
        <a:off x="415951" y="2190796"/>
        <a:ext cx="5477458" cy="399568"/>
      </dsp:txXfrm>
    </dsp:sp>
    <dsp:sp modelId="{2306DC4F-F042-4492-829B-BDF5798ABBE0}">
      <dsp:nvSpPr>
        <dsp:cNvPr id="0" name=""/>
        <dsp:cNvSpPr/>
      </dsp:nvSpPr>
      <dsp:spPr>
        <a:xfrm>
          <a:off x="0" y="30709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45A4E-5898-4EA8-BC8C-5A4194ED319E}">
      <dsp:nvSpPr>
        <dsp:cNvPr id="0" name=""/>
        <dsp:cNvSpPr/>
      </dsp:nvSpPr>
      <dsp:spPr>
        <a:xfrm>
          <a:off x="394335" y="2849580"/>
          <a:ext cx="5520690"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itchFamily="34" charset="0"/>
              <a:cs typeface="Arial" pitchFamily="34" charset="0"/>
            </a:rPr>
            <a:t>Эрсдэлийн үнэлгээ ба шийдлийн талаархи саналууд</a:t>
          </a:r>
          <a:endParaRPr lang="tr-TR" sz="1800" kern="1200" dirty="0">
            <a:solidFill>
              <a:schemeClr val="tx1"/>
            </a:solidFill>
            <a:latin typeface="Arial" pitchFamily="34" charset="0"/>
            <a:cs typeface="Arial" pitchFamily="34" charset="0"/>
          </a:endParaRPr>
        </a:p>
      </dsp:txBody>
      <dsp:txXfrm>
        <a:off x="415951" y="2871196"/>
        <a:ext cx="5477458" cy="399568"/>
      </dsp:txXfrm>
    </dsp:sp>
    <dsp:sp modelId="{62FFBC6C-F8A2-4DBB-ADFD-696965CA1EB2}">
      <dsp:nvSpPr>
        <dsp:cNvPr id="0" name=""/>
        <dsp:cNvSpPr/>
      </dsp:nvSpPr>
      <dsp:spPr>
        <a:xfrm>
          <a:off x="0" y="37513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C04C5C-E513-4D23-8250-33A78D395140}">
      <dsp:nvSpPr>
        <dsp:cNvPr id="0" name=""/>
        <dsp:cNvSpPr/>
      </dsp:nvSpPr>
      <dsp:spPr>
        <a:xfrm>
          <a:off x="394335" y="3529980"/>
          <a:ext cx="5520690"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itchFamily="34" charset="0"/>
              <a:cs typeface="Arial" pitchFamily="34" charset="0"/>
            </a:rPr>
            <a:t>Гараар зөөх ажилд </a:t>
          </a:r>
          <a:r>
            <a:rPr lang="ru-RU" sz="1800" kern="1200" dirty="0" smtClean="0">
              <a:solidFill>
                <a:schemeClr val="tx1"/>
              </a:solidFill>
              <a:latin typeface="Arial" pitchFamily="34" charset="0"/>
              <a:cs typeface="Arial" pitchFamily="34" charset="0"/>
            </a:rPr>
            <a:t>Коронавирус</a:t>
          </a:r>
          <a:r>
            <a:rPr lang="mn-MN" sz="1800" kern="1200" dirty="0" smtClean="0">
              <a:solidFill>
                <a:schemeClr val="tx1"/>
              </a:solidFill>
              <a:latin typeface="Arial" pitchFamily="34" charset="0"/>
              <a:cs typeface="Arial" pitchFamily="34" charset="0"/>
            </a:rPr>
            <a:t>ээс у</a:t>
          </a:r>
          <a:r>
            <a:rPr lang="ru-RU" sz="1800" kern="1200" dirty="0" smtClean="0">
              <a:solidFill>
                <a:schemeClr val="tx1"/>
              </a:solidFill>
              <a:latin typeface="Arial" pitchFamily="34" charset="0"/>
              <a:cs typeface="Arial" pitchFamily="34" charset="0"/>
            </a:rPr>
            <a:t>рьдчилан сэргийлэх арга хэмжээ</a:t>
          </a:r>
          <a:endParaRPr lang="tr-TR" sz="1800" kern="1200" dirty="0">
            <a:solidFill>
              <a:schemeClr val="tx1"/>
            </a:solidFill>
            <a:latin typeface="Arial" pitchFamily="34" charset="0"/>
            <a:cs typeface="Arial" pitchFamily="34" charset="0"/>
          </a:endParaRPr>
        </a:p>
      </dsp:txBody>
      <dsp:txXfrm>
        <a:off x="415951" y="3551596"/>
        <a:ext cx="5477458" cy="399568"/>
      </dsp:txXfrm>
    </dsp:sp>
    <dsp:sp modelId="{3F977938-4A6F-49A0-8E8B-5B8AB34059DF}">
      <dsp:nvSpPr>
        <dsp:cNvPr id="0" name=""/>
        <dsp:cNvSpPr/>
      </dsp:nvSpPr>
      <dsp:spPr>
        <a:xfrm>
          <a:off x="0" y="44317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BF4B11-814C-4349-9A63-AC8EFBE8822D}">
      <dsp:nvSpPr>
        <dsp:cNvPr id="0" name=""/>
        <dsp:cNvSpPr/>
      </dsp:nvSpPr>
      <dsp:spPr>
        <a:xfrm>
          <a:off x="394335" y="4210380"/>
          <a:ext cx="5520690"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itchFamily="34" charset="0"/>
              <a:cs typeface="Arial" pitchFamily="34" charset="0"/>
            </a:rPr>
            <a:t>Туркийн </a:t>
          </a:r>
          <a:r>
            <a:rPr lang="mn-MN" sz="1800" kern="1200" dirty="0" smtClean="0">
              <a:solidFill>
                <a:schemeClr val="tx1"/>
              </a:solidFill>
              <a:latin typeface="Arial" pitchFamily="34" charset="0"/>
              <a:cs typeface="Arial" pitchFamily="34" charset="0"/>
            </a:rPr>
            <a:t>туршлага- </a:t>
          </a:r>
          <a:r>
            <a:rPr lang="mn-MN" sz="1800" kern="1200" dirty="0" smtClean="0">
              <a:solidFill>
                <a:schemeClr val="tx1"/>
              </a:solidFill>
              <a:latin typeface="Arial" pitchFamily="34" charset="0"/>
              <a:cs typeface="Arial" pitchFamily="34" charset="0"/>
            </a:rPr>
            <a:t>Хяналтын хуудас</a:t>
          </a:r>
          <a:endParaRPr lang="tr-TR" sz="1800" kern="1200" dirty="0">
            <a:solidFill>
              <a:schemeClr val="tx1"/>
            </a:solidFill>
            <a:latin typeface="Arial" pitchFamily="34" charset="0"/>
            <a:cs typeface="Arial" pitchFamily="34" charset="0"/>
          </a:endParaRPr>
        </a:p>
      </dsp:txBody>
      <dsp:txXfrm>
        <a:off x="415951" y="4231996"/>
        <a:ext cx="547745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74B55-0078-42EE-BE52-306CB6D83314}">
      <dsp:nvSpPr>
        <dsp:cNvPr id="0" name=""/>
        <dsp:cNvSpPr/>
      </dsp:nvSpPr>
      <dsp:spPr>
        <a:xfrm>
          <a:off x="0" y="506528"/>
          <a:ext cx="7886700" cy="831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8F110A0-7ECE-473D-A680-A1510BB4778A}">
      <dsp:nvSpPr>
        <dsp:cNvPr id="0" name=""/>
        <dsp:cNvSpPr/>
      </dsp:nvSpPr>
      <dsp:spPr>
        <a:xfrm>
          <a:off x="394335" y="19448"/>
          <a:ext cx="6357626" cy="974160"/>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422400" rtl="0">
            <a:lnSpc>
              <a:spcPct val="90000"/>
            </a:lnSpc>
            <a:spcBef>
              <a:spcPct val="0"/>
            </a:spcBef>
            <a:spcAft>
              <a:spcPct val="35000"/>
            </a:spcAft>
          </a:pPr>
          <a:r>
            <a:rPr lang="mn-MN" sz="3200" kern="1200" dirty="0" smtClean="0">
              <a:solidFill>
                <a:schemeClr val="tx1"/>
              </a:solidFill>
              <a:latin typeface="Arial" pitchFamily="34" charset="0"/>
              <a:cs typeface="Arial" pitchFamily="34" charset="0"/>
            </a:rPr>
            <a:t>Нурууны эмгэг</a:t>
          </a:r>
          <a:endParaRPr lang="tr-TR" sz="3200" kern="1200" dirty="0">
            <a:solidFill>
              <a:schemeClr val="tx1"/>
            </a:solidFill>
            <a:latin typeface="Arial" pitchFamily="34" charset="0"/>
            <a:cs typeface="Arial" pitchFamily="34" charset="0"/>
          </a:endParaRPr>
        </a:p>
      </dsp:txBody>
      <dsp:txXfrm>
        <a:off x="441890" y="67003"/>
        <a:ext cx="6262516" cy="879050"/>
      </dsp:txXfrm>
    </dsp:sp>
    <dsp:sp modelId="{67969133-4B21-4206-B685-662C432D13E2}">
      <dsp:nvSpPr>
        <dsp:cNvPr id="0" name=""/>
        <dsp:cNvSpPr/>
      </dsp:nvSpPr>
      <dsp:spPr>
        <a:xfrm>
          <a:off x="0" y="2003409"/>
          <a:ext cx="7886700" cy="831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01AB11F-3ADA-4BA1-93BA-5B0F677C4FC3}">
      <dsp:nvSpPr>
        <dsp:cNvPr id="0" name=""/>
        <dsp:cNvSpPr/>
      </dsp:nvSpPr>
      <dsp:spPr>
        <a:xfrm>
          <a:off x="381179" y="1472258"/>
          <a:ext cx="6374078" cy="974160"/>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422400" rtl="0">
            <a:lnSpc>
              <a:spcPct val="90000"/>
            </a:lnSpc>
            <a:spcBef>
              <a:spcPct val="0"/>
            </a:spcBef>
            <a:spcAft>
              <a:spcPct val="35000"/>
            </a:spcAft>
          </a:pPr>
          <a:r>
            <a:rPr lang="mn-MN" sz="3200" kern="1200" dirty="0" smtClean="0">
              <a:solidFill>
                <a:schemeClr val="tx1"/>
              </a:solidFill>
              <a:latin typeface="Arial" pitchFamily="34" charset="0"/>
              <a:cs typeface="Arial" pitchFamily="34" charset="0"/>
            </a:rPr>
            <a:t>Мөр, гарны эмгэг</a:t>
          </a:r>
          <a:endParaRPr lang="tr-TR" sz="3200" kern="1200" dirty="0">
            <a:solidFill>
              <a:schemeClr val="tx1"/>
            </a:solidFill>
            <a:latin typeface="Arial" pitchFamily="34" charset="0"/>
            <a:cs typeface="Arial" pitchFamily="34" charset="0"/>
          </a:endParaRPr>
        </a:p>
      </dsp:txBody>
      <dsp:txXfrm>
        <a:off x="428734" y="1519813"/>
        <a:ext cx="6278968" cy="879050"/>
      </dsp:txXfrm>
    </dsp:sp>
    <dsp:sp modelId="{8558945F-1068-4589-A608-B26ADA4D7915}">
      <dsp:nvSpPr>
        <dsp:cNvPr id="0" name=""/>
        <dsp:cNvSpPr/>
      </dsp:nvSpPr>
      <dsp:spPr>
        <a:xfrm>
          <a:off x="0" y="3500289"/>
          <a:ext cx="7886700" cy="831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3A424E1-88C5-49FA-B322-030FEFAEAE42}">
      <dsp:nvSpPr>
        <dsp:cNvPr id="0" name=""/>
        <dsp:cNvSpPr/>
      </dsp:nvSpPr>
      <dsp:spPr>
        <a:xfrm>
          <a:off x="394335" y="3013209"/>
          <a:ext cx="6449049" cy="974160"/>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422400" rtl="0">
            <a:lnSpc>
              <a:spcPct val="90000"/>
            </a:lnSpc>
            <a:spcBef>
              <a:spcPct val="0"/>
            </a:spcBef>
            <a:spcAft>
              <a:spcPct val="35000"/>
            </a:spcAft>
          </a:pPr>
          <a:r>
            <a:rPr lang="mn-MN" sz="3200" kern="1200" dirty="0" smtClean="0">
              <a:solidFill>
                <a:schemeClr val="tx1"/>
              </a:solidFill>
              <a:latin typeface="Arial" pitchFamily="34" charset="0"/>
              <a:cs typeface="Arial" pitchFamily="34" charset="0"/>
            </a:rPr>
            <a:t>Өвдөг, шагай, хөлний эмгэг</a:t>
          </a:r>
          <a:endParaRPr lang="tr-TR" sz="3200" kern="1200" dirty="0">
            <a:solidFill>
              <a:schemeClr val="tx1"/>
            </a:solidFill>
            <a:latin typeface="Arial" pitchFamily="34" charset="0"/>
            <a:cs typeface="Arial" pitchFamily="34" charset="0"/>
          </a:endParaRPr>
        </a:p>
      </dsp:txBody>
      <dsp:txXfrm>
        <a:off x="441890" y="3060764"/>
        <a:ext cx="6353939"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CFEF2-BE98-4BC5-9382-E1C061E64867}">
      <dsp:nvSpPr>
        <dsp:cNvPr id="0" name=""/>
        <dsp:cNvSpPr/>
      </dsp:nvSpPr>
      <dsp:spPr>
        <a:xfrm>
          <a:off x="0" y="35280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B8E9CC-7A08-466D-BDBB-5377FB250DD7}">
      <dsp:nvSpPr>
        <dsp:cNvPr id="0" name=""/>
        <dsp:cNvSpPr/>
      </dsp:nvSpPr>
      <dsp:spPr>
        <a:xfrm>
          <a:off x="394335" y="7236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89000" rtl="0">
            <a:lnSpc>
              <a:spcPct val="90000"/>
            </a:lnSpc>
            <a:spcBef>
              <a:spcPct val="0"/>
            </a:spcBef>
            <a:spcAft>
              <a:spcPct val="35000"/>
            </a:spcAft>
          </a:pPr>
          <a:r>
            <a:rPr lang="mn-MN" sz="2000" kern="1200" dirty="0" smtClean="0">
              <a:solidFill>
                <a:schemeClr val="tx1"/>
              </a:solidFill>
              <a:latin typeface="Arial" pitchFamily="34" charset="0"/>
              <a:cs typeface="Arial" pitchFamily="34" charset="0"/>
            </a:rPr>
            <a:t>Ачааны онцлог</a:t>
          </a:r>
          <a:endParaRPr lang="tr-TR" sz="2000" kern="1200" dirty="0">
            <a:solidFill>
              <a:schemeClr val="tx1"/>
            </a:solidFill>
            <a:latin typeface="Arial" pitchFamily="34" charset="0"/>
            <a:cs typeface="Arial" pitchFamily="34" charset="0"/>
          </a:endParaRPr>
        </a:p>
      </dsp:txBody>
      <dsp:txXfrm>
        <a:off x="421715" y="99749"/>
        <a:ext cx="5465930" cy="506120"/>
      </dsp:txXfrm>
    </dsp:sp>
    <dsp:sp modelId="{2C7C838E-C6EB-48BA-A474-799E64F8C7D3}">
      <dsp:nvSpPr>
        <dsp:cNvPr id="0" name=""/>
        <dsp:cNvSpPr/>
      </dsp:nvSpPr>
      <dsp:spPr>
        <a:xfrm>
          <a:off x="0" y="121464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E16BE9-6D66-41C4-B00B-3050DAC52026}">
      <dsp:nvSpPr>
        <dsp:cNvPr id="0" name=""/>
        <dsp:cNvSpPr/>
      </dsp:nvSpPr>
      <dsp:spPr>
        <a:xfrm>
          <a:off x="394335" y="93420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89000" rtl="0">
            <a:lnSpc>
              <a:spcPct val="90000"/>
            </a:lnSpc>
            <a:spcBef>
              <a:spcPct val="0"/>
            </a:spcBef>
            <a:spcAft>
              <a:spcPct val="35000"/>
            </a:spcAft>
          </a:pPr>
          <a:r>
            <a:rPr lang="mn-MN" sz="2000" kern="1200" dirty="0" smtClean="0">
              <a:solidFill>
                <a:schemeClr val="tx1"/>
              </a:solidFill>
              <a:latin typeface="Arial" pitchFamily="34" charset="0"/>
              <a:cs typeface="Arial" pitchFamily="34" charset="0"/>
            </a:rPr>
            <a:t>Биеийн хүч чадлын шаардлага</a:t>
          </a:r>
          <a:endParaRPr lang="tr-TR" sz="2000" kern="1200" dirty="0">
            <a:solidFill>
              <a:schemeClr val="tx1"/>
            </a:solidFill>
            <a:latin typeface="Arial" pitchFamily="34" charset="0"/>
            <a:cs typeface="Arial" pitchFamily="34" charset="0"/>
          </a:endParaRPr>
        </a:p>
      </dsp:txBody>
      <dsp:txXfrm>
        <a:off x="421715" y="961589"/>
        <a:ext cx="5465930" cy="506120"/>
      </dsp:txXfrm>
    </dsp:sp>
    <dsp:sp modelId="{3C1885ED-38C8-43A0-A093-FF1B588D19E8}">
      <dsp:nvSpPr>
        <dsp:cNvPr id="0" name=""/>
        <dsp:cNvSpPr/>
      </dsp:nvSpPr>
      <dsp:spPr>
        <a:xfrm>
          <a:off x="0" y="207648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2E9DAD-62C2-49D6-BDBE-BAA3770F90A4}">
      <dsp:nvSpPr>
        <dsp:cNvPr id="0" name=""/>
        <dsp:cNvSpPr/>
      </dsp:nvSpPr>
      <dsp:spPr>
        <a:xfrm>
          <a:off x="394335" y="179604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89000" rtl="0">
            <a:lnSpc>
              <a:spcPct val="90000"/>
            </a:lnSpc>
            <a:spcBef>
              <a:spcPct val="0"/>
            </a:spcBef>
            <a:spcAft>
              <a:spcPct val="35000"/>
            </a:spcAft>
          </a:pPr>
          <a:r>
            <a:rPr lang="mn-MN" sz="2000" kern="1200" dirty="0" smtClean="0">
              <a:solidFill>
                <a:schemeClr val="tx1"/>
              </a:solidFill>
              <a:latin typeface="Arial" pitchFamily="34" charset="0"/>
              <a:cs typeface="Arial" pitchFamily="34" charset="0"/>
            </a:rPr>
            <a:t>Ажлын орчны онцлог</a:t>
          </a:r>
          <a:endParaRPr lang="en-US" sz="2000" kern="1200" dirty="0" smtClean="0">
            <a:solidFill>
              <a:schemeClr val="tx1"/>
            </a:solidFill>
            <a:latin typeface="Arial" pitchFamily="34" charset="0"/>
            <a:cs typeface="Arial" pitchFamily="34" charset="0"/>
          </a:endParaRPr>
        </a:p>
      </dsp:txBody>
      <dsp:txXfrm>
        <a:off x="421715" y="1823429"/>
        <a:ext cx="5465930" cy="506120"/>
      </dsp:txXfrm>
    </dsp:sp>
    <dsp:sp modelId="{31204384-18AC-4F9F-9F9A-074C8C36624E}">
      <dsp:nvSpPr>
        <dsp:cNvPr id="0" name=""/>
        <dsp:cNvSpPr/>
      </dsp:nvSpPr>
      <dsp:spPr>
        <a:xfrm>
          <a:off x="0" y="293832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B2CF1-067C-418C-BE68-42F4BEAAF10E}">
      <dsp:nvSpPr>
        <dsp:cNvPr id="0" name=""/>
        <dsp:cNvSpPr/>
      </dsp:nvSpPr>
      <dsp:spPr>
        <a:xfrm>
          <a:off x="394335" y="265788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89000" rtl="0">
            <a:lnSpc>
              <a:spcPct val="90000"/>
            </a:lnSpc>
            <a:spcBef>
              <a:spcPct val="0"/>
            </a:spcBef>
            <a:spcAft>
              <a:spcPct val="35000"/>
            </a:spcAft>
          </a:pPr>
          <a:r>
            <a:rPr lang="mn-MN" sz="2000" kern="1200" dirty="0" smtClean="0">
              <a:solidFill>
                <a:schemeClr val="tx1"/>
              </a:solidFill>
              <a:latin typeface="Arial" pitchFamily="34" charset="0"/>
              <a:cs typeface="Arial" pitchFamily="34" charset="0"/>
            </a:rPr>
            <a:t>Ажлын байранд тавигдах шаардлага</a:t>
          </a:r>
          <a:endParaRPr lang="tr-TR" sz="2000" kern="1200" dirty="0">
            <a:solidFill>
              <a:schemeClr val="tx1"/>
            </a:solidFill>
            <a:latin typeface="Arial" pitchFamily="34" charset="0"/>
            <a:cs typeface="Arial" pitchFamily="34" charset="0"/>
          </a:endParaRPr>
        </a:p>
      </dsp:txBody>
      <dsp:txXfrm>
        <a:off x="421715" y="2685269"/>
        <a:ext cx="5465930" cy="506120"/>
      </dsp:txXfrm>
    </dsp:sp>
    <dsp:sp modelId="{A784EAAD-7C44-4B30-AB2D-78542F1E9D0B}">
      <dsp:nvSpPr>
        <dsp:cNvPr id="0" name=""/>
        <dsp:cNvSpPr/>
      </dsp:nvSpPr>
      <dsp:spPr>
        <a:xfrm>
          <a:off x="0" y="380016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18D2F1-E1E4-4BB1-9433-015273876A05}">
      <dsp:nvSpPr>
        <dsp:cNvPr id="0" name=""/>
        <dsp:cNvSpPr/>
      </dsp:nvSpPr>
      <dsp:spPr>
        <a:xfrm>
          <a:off x="394335" y="351972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89000" rtl="0">
            <a:lnSpc>
              <a:spcPct val="90000"/>
            </a:lnSpc>
            <a:spcBef>
              <a:spcPct val="0"/>
            </a:spcBef>
            <a:spcAft>
              <a:spcPct val="35000"/>
            </a:spcAft>
          </a:pPr>
          <a:r>
            <a:rPr lang="mn-MN" sz="2000" kern="1200" dirty="0" smtClean="0">
              <a:solidFill>
                <a:schemeClr val="tx1"/>
              </a:solidFill>
              <a:latin typeface="Arial" pitchFamily="34" charset="0"/>
              <a:cs typeface="Arial" pitchFamily="34" charset="0"/>
            </a:rPr>
            <a:t>Хувь хүний ​​эрсдэлт хүчин зүйлүүд</a:t>
          </a:r>
          <a:endParaRPr lang="tr-TR" sz="2000" kern="1200" dirty="0">
            <a:solidFill>
              <a:schemeClr val="tx1"/>
            </a:solidFill>
            <a:latin typeface="Arial" pitchFamily="34" charset="0"/>
            <a:cs typeface="Arial" pitchFamily="34" charset="0"/>
          </a:endParaRPr>
        </a:p>
      </dsp:txBody>
      <dsp:txXfrm>
        <a:off x="421715" y="3547109"/>
        <a:ext cx="546593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7834AF-457A-482D-A859-38A56BD02D4C}" type="datetimeFigureOut">
              <a:rPr lang="tr-TR" smtClean="0"/>
              <a:pPr/>
              <a:t>07.09.2020</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B3C15C-C27C-4FF5-B429-995D138FC104}" type="slidenum">
              <a:rPr lang="tr-TR" smtClean="0"/>
              <a:pPr/>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pPr/>
              <a:t>1</a:t>
            </a:fld>
            <a:endParaRPr lang="tr-TR"/>
          </a:p>
        </p:txBody>
      </p:sp>
    </p:spTree>
    <p:extLst>
      <p:ext uri="{BB962C8B-B14F-4D97-AF65-F5344CB8AC3E}">
        <p14:creationId xmlns:p14="http://schemas.microsoft.com/office/powerpoint/2010/main" val="362685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20</a:t>
            </a:fld>
            <a:endParaRPr lang="tr-TR"/>
          </a:p>
        </p:txBody>
      </p:sp>
    </p:spTree>
    <p:extLst>
      <p:ext uri="{BB962C8B-B14F-4D97-AF65-F5344CB8AC3E}">
        <p14:creationId xmlns:p14="http://schemas.microsoft.com/office/powerpoint/2010/main" val="326866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22</a:t>
            </a:fld>
            <a:endParaRPr lang="tr-TR"/>
          </a:p>
        </p:txBody>
      </p:sp>
    </p:spTree>
    <p:extLst>
      <p:ext uri="{BB962C8B-B14F-4D97-AF65-F5344CB8AC3E}">
        <p14:creationId xmlns:p14="http://schemas.microsoft.com/office/powerpoint/2010/main" val="40296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24</a:t>
            </a:fld>
            <a:endParaRPr lang="tr-TR"/>
          </a:p>
        </p:txBody>
      </p:sp>
    </p:spTree>
    <p:extLst>
      <p:ext uri="{BB962C8B-B14F-4D97-AF65-F5344CB8AC3E}">
        <p14:creationId xmlns:p14="http://schemas.microsoft.com/office/powerpoint/2010/main" val="125522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26</a:t>
            </a:fld>
            <a:endParaRPr lang="tr-TR"/>
          </a:p>
        </p:txBody>
      </p:sp>
    </p:spTree>
    <p:extLst>
      <p:ext uri="{BB962C8B-B14F-4D97-AF65-F5344CB8AC3E}">
        <p14:creationId xmlns:p14="http://schemas.microsoft.com/office/powerpoint/2010/main" val="215914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pPr/>
              <a:t>28</a:t>
            </a:fld>
            <a:endParaRPr lang="tr-TR"/>
          </a:p>
        </p:txBody>
      </p:sp>
    </p:spTree>
    <p:extLst>
      <p:ext uri="{BB962C8B-B14F-4D97-AF65-F5344CB8AC3E}">
        <p14:creationId xmlns:p14="http://schemas.microsoft.com/office/powerpoint/2010/main" val="408210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pPr/>
              <a:t>3</a:t>
            </a:fld>
            <a:endParaRPr lang="tr-TR"/>
          </a:p>
        </p:txBody>
      </p:sp>
    </p:spTree>
    <p:extLst>
      <p:ext uri="{BB962C8B-B14F-4D97-AF65-F5344CB8AC3E}">
        <p14:creationId xmlns:p14="http://schemas.microsoft.com/office/powerpoint/2010/main" val="361671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5</a:t>
            </a:fld>
            <a:endParaRPr lang="tr-TR"/>
          </a:p>
        </p:txBody>
      </p:sp>
    </p:spTree>
    <p:extLst>
      <p:ext uri="{BB962C8B-B14F-4D97-AF65-F5344CB8AC3E}">
        <p14:creationId xmlns:p14="http://schemas.microsoft.com/office/powerpoint/2010/main" val="41748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9</a:t>
            </a:fld>
            <a:endParaRPr lang="tr-TR"/>
          </a:p>
        </p:txBody>
      </p:sp>
    </p:spTree>
    <p:extLst>
      <p:ext uri="{BB962C8B-B14F-4D97-AF65-F5344CB8AC3E}">
        <p14:creationId xmlns:p14="http://schemas.microsoft.com/office/powerpoint/2010/main" val="65465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15</a:t>
            </a:fld>
            <a:endParaRPr lang="tr-TR"/>
          </a:p>
        </p:txBody>
      </p:sp>
    </p:spTree>
    <p:extLst>
      <p:ext uri="{BB962C8B-B14F-4D97-AF65-F5344CB8AC3E}">
        <p14:creationId xmlns:p14="http://schemas.microsoft.com/office/powerpoint/2010/main" val="204502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16</a:t>
            </a:fld>
            <a:endParaRPr lang="tr-TR"/>
          </a:p>
        </p:txBody>
      </p:sp>
    </p:spTree>
    <p:extLst>
      <p:ext uri="{BB962C8B-B14F-4D97-AF65-F5344CB8AC3E}">
        <p14:creationId xmlns:p14="http://schemas.microsoft.com/office/powerpoint/2010/main" val="29278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17</a:t>
            </a:fld>
            <a:endParaRPr lang="tr-TR"/>
          </a:p>
        </p:txBody>
      </p:sp>
    </p:spTree>
    <p:extLst>
      <p:ext uri="{BB962C8B-B14F-4D97-AF65-F5344CB8AC3E}">
        <p14:creationId xmlns:p14="http://schemas.microsoft.com/office/powerpoint/2010/main" val="386465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18</a:t>
            </a:fld>
            <a:endParaRPr lang="tr-TR"/>
          </a:p>
        </p:txBody>
      </p:sp>
    </p:spTree>
    <p:extLst>
      <p:ext uri="{BB962C8B-B14F-4D97-AF65-F5344CB8AC3E}">
        <p14:creationId xmlns:p14="http://schemas.microsoft.com/office/powerpoint/2010/main" val="304199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19</a:t>
            </a:fld>
            <a:endParaRPr lang="tr-TR"/>
          </a:p>
        </p:txBody>
      </p:sp>
    </p:spTree>
    <p:extLst>
      <p:ext uri="{BB962C8B-B14F-4D97-AF65-F5344CB8AC3E}">
        <p14:creationId xmlns:p14="http://schemas.microsoft.com/office/powerpoint/2010/main" val="2508832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a16="http://schemas.microsoft.com/office/drawing/2014/main" xmlns=""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3" name="Metin kutusu 2">
            <a:extLst>
              <a:ext uri="{FF2B5EF4-FFF2-40B4-BE49-F238E27FC236}">
                <a16:creationId xmlns:a16="http://schemas.microsoft.com/office/drawing/2014/main" xmlns=""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r>
              <a:rPr lang="tr-TR" sz="9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11479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338101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07981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09667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0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70029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a16="http://schemas.microsoft.com/office/drawing/2014/main" xmlns=""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xmlns="" id="{E7F29CFE-751B-4313-96E5-C321D9B35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a16="http://schemas.microsoft.com/office/drawing/2014/main" xmlns=""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r>
              <a:rPr lang="tr-TR" sz="12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297026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a16="http://schemas.microsoft.com/office/drawing/2014/main" xmlns=""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xmlns="" id="{F000205A-8279-4711-A3A6-C2DBBDE13F47}"/>
              </a:ext>
            </a:extLst>
          </p:cNvPr>
          <p:cNvSpPr/>
          <p:nvPr userDrawn="1"/>
        </p:nvSpPr>
        <p:spPr>
          <a:xfrm>
            <a:off x="1624449" y="5756525"/>
            <a:ext cx="3105402" cy="369332"/>
          </a:xfrm>
          <a:prstGeom prst="rect">
            <a:avLst/>
          </a:prstGeom>
          <a:solidFill>
            <a:schemeClr val="bg1"/>
          </a:solidFill>
        </p:spPr>
        <p:txBody>
          <a:bodyPr wrap="none">
            <a:spAutoFit/>
          </a:bodyPr>
          <a:lstStyle/>
          <a:p>
            <a:r>
              <a:rPr lang="tr-TR" sz="1800" b="1" dirty="0" smtClean="0">
                <a:solidFill>
                  <a:srgbClr val="9D1D1D"/>
                </a:solidFill>
                <a:latin typeface="Times New Roman" panose="02020603050405020304" pitchFamily="18" charset="0"/>
                <a:cs typeface="Times New Roman" panose="02020603050405020304" pitchFamily="18" charset="0"/>
              </a:rPr>
              <a:t>agumus@ailevecalisma.gov.tr</a:t>
            </a:r>
            <a:endParaRPr lang="tr-TR" sz="1800" b="1" dirty="0">
              <a:solidFill>
                <a:srgbClr val="9D1D1D"/>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xmlns=""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12" name="Dikdörtgen 11">
            <a:extLst>
              <a:ext uri="{FF2B5EF4-FFF2-40B4-BE49-F238E27FC236}">
                <a16:creationId xmlns:a16="http://schemas.microsoft.com/office/drawing/2014/main" xmlns="" id="{F000205A-8279-4711-A3A6-C2DBBDE13F47}"/>
              </a:ext>
            </a:extLst>
          </p:cNvPr>
          <p:cNvSpPr/>
          <p:nvPr userDrawn="1"/>
        </p:nvSpPr>
        <p:spPr>
          <a:xfrm>
            <a:off x="2521927" y="4521202"/>
            <a:ext cx="4748416" cy="646331"/>
          </a:xfrm>
          <a:prstGeom prst="rect">
            <a:avLst/>
          </a:prstGeom>
          <a:solidFill>
            <a:schemeClr val="bg1"/>
          </a:solidFill>
        </p:spPr>
        <p:txBody>
          <a:bodyPr wrap="none">
            <a:spAutoFit/>
          </a:bodyPr>
          <a:lstStyle/>
          <a:p>
            <a:r>
              <a:rPr lang="tr-TR" sz="3600" b="1" dirty="0" smtClean="0">
                <a:solidFill>
                  <a:srgbClr val="9D1D1D"/>
                </a:solidFill>
                <a:latin typeface="Garamond" panose="02020404030301010803" pitchFamily="18" charset="0"/>
                <a:cs typeface="Times New Roman" panose="02020603050405020304" pitchFamily="18" charset="0"/>
              </a:rPr>
              <a:t>TEŞEKKÜR EDERİM</a:t>
            </a:r>
            <a:endParaRPr lang="tr-TR" sz="3600" b="1" dirty="0">
              <a:solidFill>
                <a:srgbClr val="9D1D1D"/>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60964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845869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 t="124"/>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 t="247"/>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761866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33256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193921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302034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169642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776FF-AC16-4B72-9C8A-C6C7B834E379}" type="slidenum">
              <a:rPr lang="tr-TR" smtClean="0"/>
              <a:pPr/>
              <a:t>‹#›</a:t>
            </a:fld>
            <a:endParaRPr lang="tr-TR"/>
          </a:p>
        </p:txBody>
      </p:sp>
    </p:spTree>
    <p:extLst>
      <p:ext uri="{BB962C8B-B14F-4D97-AF65-F5344CB8AC3E}">
        <p14:creationId xmlns:p14="http://schemas.microsoft.com/office/powerpoint/2010/main" val="3546192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pPr/>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pPr/>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pPr/>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pPr/>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7259" y="3470313"/>
            <a:ext cx="8450981" cy="793215"/>
          </a:xfrm>
        </p:spPr>
        <p:txBody>
          <a:bodyPr>
            <a:normAutofit/>
          </a:bodyPr>
          <a:lstStyle/>
          <a:p>
            <a:r>
              <a:rPr lang="tr-TR" sz="2500" dirty="0" err="1">
                <a:latin typeface="Arial" pitchFamily="34" charset="0"/>
                <a:cs typeface="Arial" pitchFamily="34" charset="0"/>
              </a:rPr>
              <a:t>Тээвэрлэх</a:t>
            </a:r>
            <a:r>
              <a:rPr lang="tr-TR" sz="2500" dirty="0">
                <a:latin typeface="Arial" pitchFamily="34" charset="0"/>
                <a:cs typeface="Arial" pitchFamily="34" charset="0"/>
              </a:rPr>
              <a:t> </a:t>
            </a:r>
            <a:r>
              <a:rPr lang="tr-TR" sz="2500" dirty="0" err="1">
                <a:latin typeface="Arial" pitchFamily="34" charset="0"/>
                <a:cs typeface="Arial" pitchFamily="34" charset="0"/>
              </a:rPr>
              <a:t>зөөх</a:t>
            </a:r>
            <a:r>
              <a:rPr lang="tr-TR" sz="2500" dirty="0">
                <a:latin typeface="Arial" pitchFamily="34" charset="0"/>
                <a:cs typeface="Arial" pitchFamily="34" charset="0"/>
              </a:rPr>
              <a:t> </a:t>
            </a:r>
            <a:r>
              <a:rPr lang="tr-TR" sz="2500" dirty="0" err="1">
                <a:latin typeface="Arial" pitchFamily="34" charset="0"/>
                <a:cs typeface="Arial" pitchFamily="34" charset="0"/>
              </a:rPr>
              <a:t>ажил</a:t>
            </a:r>
            <a:r>
              <a:rPr lang="tr-TR" sz="2500" dirty="0">
                <a:latin typeface="Arial" pitchFamily="34" charset="0"/>
                <a:cs typeface="Arial" pitchFamily="34" charset="0"/>
              </a:rPr>
              <a:t> </a:t>
            </a:r>
            <a:r>
              <a:rPr lang="tr-TR" sz="2500" dirty="0" err="1">
                <a:latin typeface="Arial" pitchFamily="34" charset="0"/>
                <a:cs typeface="Arial" pitchFamily="34" charset="0"/>
              </a:rPr>
              <a:t>явагддаг</a:t>
            </a:r>
            <a:r>
              <a:rPr lang="tr-TR" sz="2500" dirty="0">
                <a:latin typeface="Arial" pitchFamily="34" charset="0"/>
                <a:cs typeface="Arial" pitchFamily="34" charset="0"/>
              </a:rPr>
              <a:t> </a:t>
            </a:r>
            <a:r>
              <a:rPr lang="tr-TR" sz="2500" dirty="0" err="1">
                <a:latin typeface="Arial" pitchFamily="34" charset="0"/>
                <a:cs typeface="Arial" pitchFamily="34" charset="0"/>
              </a:rPr>
              <a:t>ажлын</a:t>
            </a:r>
            <a:r>
              <a:rPr lang="tr-TR" sz="2500" dirty="0">
                <a:latin typeface="Arial" pitchFamily="34" charset="0"/>
                <a:cs typeface="Arial" pitchFamily="34" charset="0"/>
              </a:rPr>
              <a:t> </a:t>
            </a:r>
            <a:r>
              <a:rPr lang="tr-TR" sz="2500" dirty="0" err="1">
                <a:latin typeface="Arial" pitchFamily="34" charset="0"/>
                <a:cs typeface="Arial" pitchFamily="34" charset="0"/>
              </a:rPr>
              <a:t>байрыг</a:t>
            </a:r>
            <a:r>
              <a:rPr lang="tr-TR" sz="2500" dirty="0">
                <a:latin typeface="Arial" pitchFamily="34" charset="0"/>
                <a:cs typeface="Arial" pitchFamily="34" charset="0"/>
              </a:rPr>
              <a:t> </a:t>
            </a:r>
            <a:r>
              <a:rPr lang="tr-TR" sz="2500" dirty="0" err="1">
                <a:latin typeface="Arial" pitchFamily="34" charset="0"/>
                <a:cs typeface="Arial" pitchFamily="34" charset="0"/>
              </a:rPr>
              <a:t>коронавирусын</a:t>
            </a:r>
            <a:r>
              <a:rPr lang="tr-TR" sz="2500" dirty="0">
                <a:latin typeface="Arial" pitchFamily="34" charset="0"/>
                <a:cs typeface="Arial" pitchFamily="34" charset="0"/>
              </a:rPr>
              <a:t> </a:t>
            </a:r>
            <a:r>
              <a:rPr lang="tr-TR" sz="2500" dirty="0" err="1">
                <a:latin typeface="Arial" pitchFamily="34" charset="0"/>
                <a:cs typeface="Arial" pitchFamily="34" charset="0"/>
              </a:rPr>
              <a:t>дэгдэлтээс</a:t>
            </a:r>
            <a:r>
              <a:rPr lang="tr-TR" sz="2500" dirty="0">
                <a:latin typeface="Arial" pitchFamily="34" charset="0"/>
                <a:cs typeface="Arial" pitchFamily="34" charset="0"/>
              </a:rPr>
              <a:t>  </a:t>
            </a:r>
            <a:r>
              <a:rPr lang="tr-TR" sz="2500" dirty="0" err="1">
                <a:latin typeface="Arial" pitchFamily="34" charset="0"/>
                <a:cs typeface="Arial" pitchFamily="34" charset="0"/>
              </a:rPr>
              <a:t>хамгаалах</a:t>
            </a:r>
            <a:endParaRPr lang="tr-TR" sz="2500" b="1" dirty="0">
              <a:latin typeface="Arial" pitchFamily="34" charset="0"/>
              <a:cs typeface="Arial" pitchFamily="34" charset="0"/>
            </a:endParaRPr>
          </a:p>
        </p:txBody>
      </p:sp>
      <p:sp>
        <p:nvSpPr>
          <p:cNvPr id="5" name="Alt Başlık 2"/>
          <p:cNvSpPr>
            <a:spLocks noGrp="1"/>
          </p:cNvSpPr>
          <p:nvPr>
            <p:ph type="subTitle" idx="1"/>
          </p:nvPr>
        </p:nvSpPr>
        <p:spPr>
          <a:xfrm>
            <a:off x="327258" y="4975770"/>
            <a:ext cx="8450981" cy="812891"/>
          </a:xfrm>
        </p:spPr>
        <p:txBody>
          <a:bodyPr>
            <a:normAutofit fontScale="77500" lnSpcReduction="20000"/>
          </a:bodyPr>
          <a:lstStyle/>
          <a:p>
            <a:r>
              <a:rPr lang="mn-MN" b="1" dirty="0">
                <a:latin typeface="Arial" pitchFamily="34" charset="0"/>
                <a:cs typeface="Arial" pitchFamily="34" charset="0"/>
              </a:rPr>
              <a:t>Аешэ </a:t>
            </a:r>
            <a:r>
              <a:rPr lang="mn-MN" b="1" dirty="0" smtClean="0">
                <a:latin typeface="Arial" pitchFamily="34" charset="0"/>
                <a:cs typeface="Arial" pitchFamily="34" charset="0"/>
              </a:rPr>
              <a:t>Назлиоолу</a:t>
            </a:r>
          </a:p>
          <a:p>
            <a:r>
              <a:rPr lang="mn-MN" b="1" dirty="0">
                <a:latin typeface="Arial" pitchFamily="34" charset="0"/>
                <a:cs typeface="Arial" pitchFamily="34" charset="0"/>
              </a:rPr>
              <a:t>Туркийн Хөдөлмөрийн эрүүл ахуй, аюулгүй байдлын ерөнхий </a:t>
            </a:r>
            <a:r>
              <a:rPr lang="mn-MN" b="1" dirty="0" smtClean="0">
                <a:latin typeface="Arial" pitchFamily="34" charset="0"/>
                <a:cs typeface="Arial" pitchFamily="34" charset="0"/>
              </a:rPr>
              <a:t>газар</a:t>
            </a:r>
            <a:endParaRPr lang="tr-TR" b="1" dirty="0" smtClean="0">
              <a:latin typeface="Arial" pitchFamily="34" charset="0"/>
              <a:cs typeface="Arial" pitchFamily="34" charset="0"/>
            </a:endParaRPr>
          </a:p>
        </p:txBody>
      </p:sp>
      <p:sp>
        <p:nvSpPr>
          <p:cNvPr id="6" name="Alt Başlık 2"/>
          <p:cNvSpPr txBox="1">
            <a:spLocks/>
          </p:cNvSpPr>
          <p:nvPr/>
        </p:nvSpPr>
        <p:spPr>
          <a:xfrm>
            <a:off x="327259" y="5967663"/>
            <a:ext cx="8450981" cy="468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sz="1600" b="1" dirty="0" smtClean="0">
                <a:latin typeface="Garamond" panose="02020404030301010803" pitchFamily="18" charset="0"/>
              </a:rPr>
              <a:t>2020 оны 9 сар</a:t>
            </a:r>
            <a:endParaRPr lang="tr-TR" sz="1600" b="1" dirty="0">
              <a:latin typeface="Garamond" panose="02020404030301010803" pitchFamily="18" charset="0"/>
            </a:endParaRPr>
          </a:p>
        </p:txBody>
      </p:sp>
    </p:spTree>
    <p:extLst>
      <p:ext uri="{BB962C8B-B14F-4D97-AF65-F5344CB8AC3E}">
        <p14:creationId xmlns:p14="http://schemas.microsoft.com/office/powerpoint/2010/main" val="368836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10/28</a:t>
            </a:r>
            <a:endParaRPr lang="tr-TR" dirty="0"/>
          </a:p>
        </p:txBody>
      </p:sp>
      <p:sp>
        <p:nvSpPr>
          <p:cNvPr id="4" name="Unvan 3"/>
          <p:cNvSpPr>
            <a:spLocks noGrp="1"/>
          </p:cNvSpPr>
          <p:nvPr>
            <p:ph type="title"/>
          </p:nvPr>
        </p:nvSpPr>
        <p:spPr/>
        <p:txBody>
          <a:bodyPr>
            <a:normAutofit/>
          </a:bodyPr>
          <a:lstStyle/>
          <a:p>
            <a:r>
              <a:rPr lang="mn-MN" dirty="0">
                <a:solidFill>
                  <a:schemeClr val="tx1"/>
                </a:solidFill>
                <a:latin typeface="Arial" pitchFamily="34" charset="0"/>
                <a:cs typeface="Arial" pitchFamily="34" charset="0"/>
              </a:rPr>
              <a:t>Ачааны онцлог</a:t>
            </a:r>
            <a:endParaRPr lang="tr-TR" dirty="0">
              <a:latin typeface="Arial" pitchFamily="34" charset="0"/>
              <a:cs typeface="Arial" pitchFamily="34" charset="0"/>
            </a:endParaRPr>
          </a:p>
        </p:txBody>
      </p:sp>
      <p:sp>
        <p:nvSpPr>
          <p:cNvPr id="16" name="İçerik Yer Tutucusu 15"/>
          <p:cNvSpPr>
            <a:spLocks noGrp="1"/>
          </p:cNvSpPr>
          <p:nvPr>
            <p:ph idx="1"/>
          </p:nvPr>
        </p:nvSpPr>
        <p:spPr>
          <a:xfrm>
            <a:off x="387647" y="1498580"/>
            <a:ext cx="7886700" cy="4599703"/>
          </a:xfrm>
        </p:spPr>
        <p:txBody>
          <a:bodyPr/>
          <a:lstStyle/>
          <a:p>
            <a:pPr marL="0" indent="0" algn="just">
              <a:buNone/>
            </a:pPr>
            <a:r>
              <a:rPr lang="mn-MN" sz="2000" b="1" dirty="0" smtClean="0">
                <a:latin typeface="Arial" pitchFamily="34" charset="0"/>
                <a:cs typeface="Arial" pitchFamily="34" charset="0"/>
              </a:rPr>
              <a:t>Хэрвээ ачаа </a:t>
            </a:r>
            <a:r>
              <a:rPr lang="mn-MN" sz="2000" b="1" dirty="0">
                <a:latin typeface="Arial" pitchFamily="34" charset="0"/>
                <a:cs typeface="Arial" pitchFamily="34" charset="0"/>
              </a:rPr>
              <a:t>нь биеэс хол </a:t>
            </a:r>
            <a:r>
              <a:rPr lang="mn-MN" sz="2000" b="1" dirty="0" smtClean="0">
                <a:latin typeface="Arial" pitchFamily="34" charset="0"/>
                <a:cs typeface="Arial" pitchFamily="34" charset="0"/>
              </a:rPr>
              <a:t>байвал, ажилчин нуруугаа нугалах</a:t>
            </a:r>
            <a:r>
              <a:rPr lang="mn-MN" sz="2000" b="1" dirty="0">
                <a:latin typeface="Arial" pitchFamily="34" charset="0"/>
                <a:cs typeface="Arial" pitchFamily="34" charset="0"/>
              </a:rPr>
              <a:t>, мушгих шаардлагатай </a:t>
            </a:r>
            <a:r>
              <a:rPr lang="mn-MN" sz="2000" b="1" dirty="0" smtClean="0">
                <a:latin typeface="Arial" pitchFamily="34" charset="0"/>
                <a:cs typeface="Arial" pitchFamily="34" charset="0"/>
              </a:rPr>
              <a:t>бол</a:t>
            </a:r>
          </a:p>
          <a:p>
            <a:pPr marL="0" indent="0" algn="just">
              <a:buNone/>
            </a:pPr>
            <a:r>
              <a:rPr lang="mn-MN" sz="2000" dirty="0" smtClean="0">
                <a:latin typeface="Arial" pitchFamily="34" charset="0"/>
                <a:cs typeface="Arial" pitchFamily="34" charset="0"/>
              </a:rPr>
              <a:t>Биеээс хол өргөж ачааны жинд </a:t>
            </a:r>
            <a:r>
              <a:rPr lang="mn-MN" sz="2000" dirty="0">
                <a:latin typeface="Arial" pitchFamily="34" charset="0"/>
                <a:cs typeface="Arial" pitchFamily="34" charset="0"/>
              </a:rPr>
              <a:t>биеийн түвшинд </a:t>
            </a:r>
            <a:r>
              <a:rPr lang="mn-MN" sz="2000" dirty="0" smtClean="0">
                <a:latin typeface="Arial" pitchFamily="34" charset="0"/>
                <a:cs typeface="Arial" pitchFamily="34" charset="0"/>
              </a:rPr>
              <a:t>өргөж байгаа ачаанаас 5 </a:t>
            </a:r>
            <a:r>
              <a:rPr lang="mn-MN" sz="2000" dirty="0">
                <a:latin typeface="Arial" pitchFamily="34" charset="0"/>
                <a:cs typeface="Arial" pitchFamily="34" charset="0"/>
              </a:rPr>
              <a:t>дахин их байна.</a:t>
            </a:r>
            <a:endParaRPr lang="tr-TR" sz="2000" dirty="0">
              <a:latin typeface="Arial" pitchFamily="34" charset="0"/>
              <a:cs typeface="Arial" pitchFamily="34" charset="0"/>
            </a:endParaRPr>
          </a:p>
        </p:txBody>
      </p:sp>
      <p:grpSp>
        <p:nvGrpSpPr>
          <p:cNvPr id="17" name="Grup 12"/>
          <p:cNvGrpSpPr>
            <a:grpSpLocks/>
          </p:cNvGrpSpPr>
          <p:nvPr/>
        </p:nvGrpSpPr>
        <p:grpSpPr bwMode="auto">
          <a:xfrm>
            <a:off x="853440" y="3078480"/>
            <a:ext cx="6416040" cy="3337560"/>
            <a:chOff x="0" y="0"/>
            <a:chExt cx="48958" cy="29241"/>
          </a:xfrm>
        </p:grpSpPr>
        <p:pic>
          <p:nvPicPr>
            <p:cNvPr id="18" name="Resim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 y="571"/>
              <a:ext cx="43624" cy="26956"/>
            </a:xfrm>
            <a:prstGeom prst="rect">
              <a:avLst/>
            </a:prstGeom>
            <a:noFill/>
            <a:extLst>
              <a:ext uri="{909E8E84-426E-40DD-AFC4-6F175D3DCCD1}">
                <a14:hiddenFill xmlns:a14="http://schemas.microsoft.com/office/drawing/2010/main">
                  <a:solidFill>
                    <a:srgbClr val="FFFFFF"/>
                  </a:solidFill>
                </a14:hiddenFill>
              </a:ext>
            </a:extLst>
          </p:spPr>
        </p:pic>
        <p:sp>
          <p:nvSpPr>
            <p:cNvPr id="19" name="Dikdörtgen 11"/>
            <p:cNvSpPr>
              <a:spLocks noChangeArrowheads="1"/>
            </p:cNvSpPr>
            <p:nvPr/>
          </p:nvSpPr>
          <p:spPr bwMode="auto">
            <a:xfrm>
              <a:off x="0" y="0"/>
              <a:ext cx="48958" cy="2924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tr-TR"/>
            </a:p>
          </p:txBody>
        </p:sp>
      </p:grpSp>
    </p:spTree>
    <p:extLst>
      <p:ext uri="{BB962C8B-B14F-4D97-AF65-F5344CB8AC3E}">
        <p14:creationId xmlns:p14="http://schemas.microsoft.com/office/powerpoint/2010/main" val="269463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11/28</a:t>
            </a:r>
            <a:endParaRPr lang="tr-TR" dirty="0"/>
          </a:p>
        </p:txBody>
      </p:sp>
      <p:sp>
        <p:nvSpPr>
          <p:cNvPr id="3" name="İçerik Yer Tutucusu 2"/>
          <p:cNvSpPr>
            <a:spLocks noGrp="1"/>
          </p:cNvSpPr>
          <p:nvPr>
            <p:ph idx="1"/>
          </p:nvPr>
        </p:nvSpPr>
        <p:spPr/>
        <p:txBody>
          <a:bodyPr/>
          <a:lstStyle/>
          <a:p>
            <a:pPr marL="0" indent="0">
              <a:buNone/>
            </a:pPr>
            <a:r>
              <a:rPr lang="mn-MN" sz="2000" dirty="0" smtClean="0">
                <a:latin typeface="Arial" pitchFamily="34" charset="0"/>
                <a:cs typeface="Arial" pitchFamily="34" charset="0"/>
              </a:rPr>
              <a:t>Хэрвээ ажил</a:t>
            </a:r>
            <a:endParaRPr lang="tr-TR" sz="2000" dirty="0">
              <a:latin typeface="Arial" pitchFamily="34" charset="0"/>
              <a:cs typeface="Arial" pitchFamily="34" charset="0"/>
            </a:endParaRPr>
          </a:p>
          <a:p>
            <a:pPr lvl="0"/>
            <a:r>
              <a:rPr lang="mn-MN" sz="2000" dirty="0">
                <a:latin typeface="Arial" pitchFamily="34" charset="0"/>
                <a:cs typeface="Arial" pitchFamily="34" charset="0"/>
              </a:rPr>
              <a:t>Хэрэв </a:t>
            </a:r>
            <a:r>
              <a:rPr lang="mn-MN" sz="2000" dirty="0" smtClean="0">
                <a:latin typeface="Arial" pitchFamily="34" charset="0"/>
                <a:cs typeface="Arial" pitchFamily="34" charset="0"/>
              </a:rPr>
              <a:t>хэт хүнд ажил бол</a:t>
            </a:r>
          </a:p>
          <a:p>
            <a:pPr lvl="0"/>
            <a:r>
              <a:rPr lang="mn-MN" sz="2000" dirty="0">
                <a:latin typeface="Arial" pitchFamily="34" charset="0"/>
                <a:cs typeface="Arial" pitchFamily="34" charset="0"/>
              </a:rPr>
              <a:t>И</a:t>
            </a:r>
            <a:r>
              <a:rPr lang="mn-MN" sz="2000" dirty="0" smtClean="0">
                <a:latin typeface="Arial" pitchFamily="34" charset="0"/>
                <a:cs typeface="Arial" pitchFamily="34" charset="0"/>
              </a:rPr>
              <a:t>х биеэ </a:t>
            </a:r>
            <a:r>
              <a:rPr lang="mn-MN" sz="2000" dirty="0">
                <a:latin typeface="Arial" pitchFamily="34" charset="0"/>
                <a:cs typeface="Arial" pitchFamily="34" charset="0"/>
              </a:rPr>
              <a:t>(бүсэлхийнээс дээш) </a:t>
            </a:r>
            <a:r>
              <a:rPr lang="mn-MN" sz="2000" dirty="0" smtClean="0">
                <a:latin typeface="Arial" pitchFamily="34" charset="0"/>
                <a:cs typeface="Arial" pitchFamily="34" charset="0"/>
              </a:rPr>
              <a:t>эргүүлж байж өргөдөг бол</a:t>
            </a:r>
            <a:endParaRPr lang="mn-MN" sz="2000" dirty="0">
              <a:latin typeface="Arial" pitchFamily="34" charset="0"/>
              <a:cs typeface="Arial" pitchFamily="34" charset="0"/>
            </a:endParaRPr>
          </a:p>
          <a:p>
            <a:pPr lvl="0"/>
            <a:r>
              <a:rPr lang="mn-MN" sz="2000" dirty="0">
                <a:latin typeface="Arial" pitchFamily="34" charset="0"/>
                <a:cs typeface="Arial" pitchFamily="34" charset="0"/>
              </a:rPr>
              <a:t>Г</a:t>
            </a:r>
            <a:r>
              <a:rPr lang="mn-MN" sz="2000" dirty="0" smtClean="0">
                <a:latin typeface="Arial" pitchFamily="34" charset="0"/>
                <a:cs typeface="Arial" pitchFamily="34" charset="0"/>
              </a:rPr>
              <a:t>энэтийн ачаалал, эсвэл өгцөм хөдөлгөөн шаарддаг бол (</a:t>
            </a:r>
            <a:r>
              <a:rPr lang="mn-MN" sz="2000" dirty="0">
                <a:latin typeface="Arial" pitchFamily="34" charset="0"/>
                <a:cs typeface="Arial" pitchFamily="34" charset="0"/>
              </a:rPr>
              <a:t>эрүүл мэндийн ажилтнууд</a:t>
            </a:r>
            <a:r>
              <a:rPr lang="mn-MN" sz="2000" dirty="0" smtClean="0">
                <a:latin typeface="Arial" pitchFamily="34" charset="0"/>
                <a:cs typeface="Arial" pitchFamily="34" charset="0"/>
              </a:rPr>
              <a:t>).</a:t>
            </a:r>
            <a:endParaRPr lang="mn-MN" sz="2000" dirty="0">
              <a:latin typeface="Arial" pitchFamily="34" charset="0"/>
              <a:cs typeface="Arial" pitchFamily="34" charset="0"/>
            </a:endParaRPr>
          </a:p>
          <a:p>
            <a:pPr lvl="0"/>
            <a:r>
              <a:rPr lang="mn-MN" sz="2000" dirty="0">
                <a:latin typeface="Arial" pitchFamily="34" charset="0"/>
                <a:cs typeface="Arial" pitchFamily="34" charset="0"/>
              </a:rPr>
              <a:t>Б</a:t>
            </a:r>
            <a:r>
              <a:rPr lang="mn-MN" sz="2000" dirty="0" smtClean="0">
                <a:latin typeface="Arial" pitchFamily="34" charset="0"/>
                <a:cs typeface="Arial" pitchFamily="34" charset="0"/>
              </a:rPr>
              <a:t>ие тэнцвэргүй байдалд </a:t>
            </a:r>
            <a:r>
              <a:rPr lang="mn-MN" sz="2000" dirty="0">
                <a:latin typeface="Arial" pitchFamily="34" charset="0"/>
                <a:cs typeface="Arial" pitchFamily="34" charset="0"/>
              </a:rPr>
              <a:t>байгаа бол</a:t>
            </a:r>
            <a:endParaRPr lang="tr-TR" sz="2000" dirty="0" smtClean="0">
              <a:latin typeface="Arial" pitchFamily="34" charset="0"/>
              <a:cs typeface="Arial" pitchFamily="34" charset="0"/>
            </a:endParaRPr>
          </a:p>
          <a:p>
            <a:pPr marL="0" indent="0">
              <a:buNone/>
            </a:pPr>
            <a:r>
              <a:rPr lang="tr-TR" sz="2000" dirty="0" smtClean="0">
                <a:latin typeface="Arial" pitchFamily="34" charset="0"/>
                <a:cs typeface="Arial" pitchFamily="34" charset="0"/>
              </a:rPr>
              <a:t>                             </a:t>
            </a:r>
          </a:p>
          <a:p>
            <a:pPr marL="0" indent="0">
              <a:buNone/>
            </a:pPr>
            <a:endParaRPr lang="tr-TR" sz="2000" dirty="0" smtClean="0">
              <a:latin typeface="Arial" pitchFamily="34" charset="0"/>
              <a:cs typeface="Arial" pitchFamily="34" charset="0"/>
            </a:endParaRPr>
          </a:p>
          <a:p>
            <a:pPr marL="0" indent="0">
              <a:buNone/>
            </a:pPr>
            <a:r>
              <a:rPr lang="tr-TR" sz="2000" dirty="0" smtClean="0">
                <a:latin typeface="Arial" pitchFamily="34" charset="0"/>
                <a:cs typeface="Arial" pitchFamily="34" charset="0"/>
              </a:rPr>
              <a:t>                                 </a:t>
            </a:r>
            <a:r>
              <a:rPr lang="mn-MN" sz="2000" dirty="0">
                <a:latin typeface="Arial" pitchFamily="34" charset="0"/>
                <a:cs typeface="Arial" pitchFamily="34" charset="0"/>
              </a:rPr>
              <a:t>Нуруу, бэлхүүс гэмтэх эрсдэлтэй</a:t>
            </a:r>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pPr algn="ctr"/>
            <a:r>
              <a:rPr lang="mn-MN" dirty="0">
                <a:latin typeface="Arial" pitchFamily="34" charset="0"/>
                <a:cs typeface="Arial" pitchFamily="34" charset="0"/>
              </a:rPr>
              <a:t>Биеийн </a:t>
            </a:r>
            <a:r>
              <a:rPr lang="mn-MN" dirty="0" smtClean="0">
                <a:latin typeface="Arial" pitchFamily="34" charset="0"/>
                <a:cs typeface="Arial" pitchFamily="34" charset="0"/>
              </a:rPr>
              <a:t>хүчний </a:t>
            </a:r>
            <a:r>
              <a:rPr lang="mn-MN" dirty="0">
                <a:latin typeface="Arial" pitchFamily="34" charset="0"/>
                <a:cs typeface="Arial" pitchFamily="34" charset="0"/>
              </a:rPr>
              <a:t>шаардлага</a:t>
            </a:r>
            <a:endParaRPr lang="tr-TR" dirty="0">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518160" y="4239578"/>
            <a:ext cx="1781175" cy="1457325"/>
          </a:xfrm>
          <a:prstGeom prst="rect">
            <a:avLst/>
          </a:prstGeom>
          <a:noFill/>
          <a:ln w="9525">
            <a:noFill/>
            <a:miter lim="800000"/>
            <a:headEnd/>
            <a:tailEnd/>
          </a:ln>
        </p:spPr>
      </p:pic>
    </p:spTree>
    <p:extLst>
      <p:ext uri="{BB962C8B-B14F-4D97-AF65-F5344CB8AC3E}">
        <p14:creationId xmlns:p14="http://schemas.microsoft.com/office/powerpoint/2010/main" val="384226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12/28</a:t>
            </a:r>
            <a:endParaRPr lang="tr-TR" dirty="0"/>
          </a:p>
        </p:txBody>
      </p:sp>
      <p:sp>
        <p:nvSpPr>
          <p:cNvPr id="3" name="İçerik Yer Tutucusu 2"/>
          <p:cNvSpPr>
            <a:spLocks noGrp="1"/>
          </p:cNvSpPr>
          <p:nvPr>
            <p:ph idx="1"/>
          </p:nvPr>
        </p:nvSpPr>
        <p:spPr/>
        <p:txBody>
          <a:bodyPr/>
          <a:lstStyle/>
          <a:p>
            <a:pPr algn="just"/>
            <a:r>
              <a:rPr lang="mn-MN" sz="1800" dirty="0">
                <a:latin typeface="Arial" pitchFamily="34" charset="0"/>
                <a:cs typeface="Arial" pitchFamily="34" charset="0"/>
              </a:rPr>
              <a:t>Хэрэв ажлын байр хангалттай өргөн, өндөртэй биш </a:t>
            </a:r>
            <a:r>
              <a:rPr lang="mn-MN" sz="1800" dirty="0" smtClean="0">
                <a:latin typeface="Arial" pitchFamily="34" charset="0"/>
                <a:cs typeface="Arial" pitchFamily="34" charset="0"/>
              </a:rPr>
              <a:t>бол</a:t>
            </a:r>
            <a:endParaRPr lang="mn-MN" sz="1800" dirty="0">
              <a:latin typeface="Arial" pitchFamily="34" charset="0"/>
              <a:cs typeface="Arial" pitchFamily="34" charset="0"/>
            </a:endParaRPr>
          </a:p>
          <a:p>
            <a:pPr algn="just"/>
            <a:r>
              <a:rPr lang="mn-MN" sz="1800" dirty="0">
                <a:latin typeface="Arial" pitchFamily="34" charset="0"/>
                <a:cs typeface="Arial" pitchFamily="34" charset="0"/>
              </a:rPr>
              <a:t>Хэрэв тэгш бус </a:t>
            </a:r>
            <a:r>
              <a:rPr lang="mn-MN" sz="1800" dirty="0" smtClean="0">
                <a:latin typeface="Arial" pitchFamily="34" charset="0"/>
                <a:cs typeface="Arial" pitchFamily="34" charset="0"/>
              </a:rPr>
              <a:t>гадаргуутай эсвэл тогтворгүй </a:t>
            </a:r>
            <a:r>
              <a:rPr lang="mn-MN" sz="1800" dirty="0">
                <a:latin typeface="Arial" pitchFamily="34" charset="0"/>
                <a:cs typeface="Arial" pitchFamily="34" charset="0"/>
              </a:rPr>
              <a:t>унах, гулсах </a:t>
            </a:r>
            <a:r>
              <a:rPr lang="mn-MN" sz="1800" dirty="0" smtClean="0">
                <a:latin typeface="Arial" pitchFamily="34" charset="0"/>
                <a:cs typeface="Arial" pitchFamily="34" charset="0"/>
              </a:rPr>
              <a:t>аюултай бол</a:t>
            </a:r>
          </a:p>
          <a:p>
            <a:pPr algn="just"/>
            <a:r>
              <a:rPr lang="mn-MN" sz="1800" dirty="0" smtClean="0">
                <a:latin typeface="Arial" pitchFamily="34" charset="0"/>
                <a:cs typeface="Arial" pitchFamily="34" charset="0"/>
              </a:rPr>
              <a:t>Хэрэв </a:t>
            </a:r>
            <a:r>
              <a:rPr lang="mn-MN" sz="1800" dirty="0">
                <a:latin typeface="Arial" pitchFamily="34" charset="0"/>
                <a:cs typeface="Arial" pitchFamily="34" charset="0"/>
              </a:rPr>
              <a:t>ажлын орчин, нөхцөл нь </a:t>
            </a:r>
            <a:r>
              <a:rPr lang="mn-MN" sz="1800" dirty="0" smtClean="0">
                <a:latin typeface="Arial" pitchFamily="34" charset="0"/>
                <a:cs typeface="Arial" pitchFamily="34" charset="0"/>
              </a:rPr>
              <a:t>ажилтнууд биеийн </a:t>
            </a:r>
            <a:r>
              <a:rPr lang="mn-MN" sz="1800" dirty="0">
                <a:latin typeface="Arial" pitchFamily="34" charset="0"/>
                <a:cs typeface="Arial" pitchFamily="34" charset="0"/>
              </a:rPr>
              <a:t>тохиромжтой байрлалд ачааг зөөхөд тохирохгүй бол</a:t>
            </a:r>
            <a:r>
              <a:rPr lang="mn-MN" sz="1800" dirty="0" smtClean="0">
                <a:latin typeface="Arial" pitchFamily="34" charset="0"/>
                <a:cs typeface="Arial" pitchFamily="34" charset="0"/>
              </a:rPr>
              <a:t>.</a:t>
            </a:r>
            <a:endParaRPr lang="mn-MN" sz="1800" dirty="0">
              <a:latin typeface="Arial" pitchFamily="34" charset="0"/>
              <a:cs typeface="Arial" pitchFamily="34" charset="0"/>
            </a:endParaRPr>
          </a:p>
          <a:p>
            <a:pPr algn="just"/>
            <a:r>
              <a:rPr lang="mn-MN" sz="1800" dirty="0">
                <a:latin typeface="Arial" pitchFamily="34" charset="0"/>
                <a:cs typeface="Arial" pitchFamily="34" charset="0"/>
              </a:rPr>
              <a:t>Хэрэв ажлын </a:t>
            </a:r>
            <a:r>
              <a:rPr lang="mn-MN" sz="1800" dirty="0" smtClean="0">
                <a:latin typeface="Arial" pitchFamily="34" charset="0"/>
                <a:cs typeface="Arial" pitchFamily="34" charset="0"/>
              </a:rPr>
              <a:t>байр нь ачааг </a:t>
            </a:r>
            <a:r>
              <a:rPr lang="mn-MN" sz="1800" dirty="0">
                <a:latin typeface="Arial" pitchFamily="34" charset="0"/>
                <a:cs typeface="Arial" pitchFamily="34" charset="0"/>
              </a:rPr>
              <a:t>буулгах, өргөх шаардлагатай түвшний </a:t>
            </a:r>
            <a:r>
              <a:rPr lang="mn-MN" sz="1800" dirty="0" smtClean="0">
                <a:latin typeface="Arial" pitchFamily="34" charset="0"/>
                <a:cs typeface="Arial" pitchFamily="34" charset="0"/>
              </a:rPr>
              <a:t>хоорондох зөрүү их байвал</a:t>
            </a:r>
            <a:endParaRPr lang="mn-MN" sz="1800" dirty="0">
              <a:latin typeface="Arial" pitchFamily="34" charset="0"/>
              <a:cs typeface="Arial" pitchFamily="34" charset="0"/>
            </a:endParaRPr>
          </a:p>
          <a:p>
            <a:pPr algn="just"/>
            <a:r>
              <a:rPr lang="mn-MN" sz="1800" dirty="0">
                <a:latin typeface="Arial" pitchFamily="34" charset="0"/>
                <a:cs typeface="Arial" pitchFamily="34" charset="0"/>
              </a:rPr>
              <a:t>Хэрэв орчны температур, чийгшил, агааржуулалт </a:t>
            </a:r>
            <a:r>
              <a:rPr lang="mn-MN" sz="1800" dirty="0" smtClean="0">
                <a:latin typeface="Arial" pitchFamily="34" charset="0"/>
                <a:cs typeface="Arial" pitchFamily="34" charset="0"/>
              </a:rPr>
              <a:t>тохиромжгүй </a:t>
            </a:r>
            <a:r>
              <a:rPr lang="mn-MN" sz="1800" dirty="0">
                <a:latin typeface="Arial" pitchFamily="34" charset="0"/>
                <a:cs typeface="Arial" pitchFamily="34" charset="0"/>
              </a:rPr>
              <a:t>бол:</a:t>
            </a:r>
            <a:endParaRPr lang="tr-TR" sz="1800" dirty="0">
              <a:latin typeface="Arial" pitchFamily="34" charset="0"/>
              <a:cs typeface="Arial" pitchFamily="34" charset="0"/>
            </a:endParaRPr>
          </a:p>
          <a:p>
            <a:pPr marL="0" indent="0" algn="just">
              <a:buNone/>
            </a:pPr>
            <a:endParaRPr lang="tr-TR" sz="1800" dirty="0">
              <a:latin typeface="Arial" pitchFamily="34" charset="0"/>
              <a:cs typeface="Arial" pitchFamily="34" charset="0"/>
            </a:endParaRPr>
          </a:p>
          <a:p>
            <a:pPr marL="0" lvl="0" indent="0" algn="just">
              <a:buNone/>
            </a:pPr>
            <a:endParaRPr lang="tr-TR" sz="1800" b="1" dirty="0" smtClean="0">
              <a:latin typeface="Arial" pitchFamily="34" charset="0"/>
              <a:cs typeface="Arial" pitchFamily="34" charset="0"/>
            </a:endParaRPr>
          </a:p>
          <a:p>
            <a:pPr marL="0" lvl="0" indent="0" algn="just">
              <a:buNone/>
            </a:pPr>
            <a:endParaRPr lang="tr-TR" sz="1800" b="1" dirty="0" smtClean="0">
              <a:latin typeface="Arial" pitchFamily="34" charset="0"/>
              <a:cs typeface="Arial" pitchFamily="34" charset="0"/>
            </a:endParaRPr>
          </a:p>
        </p:txBody>
      </p:sp>
      <p:sp>
        <p:nvSpPr>
          <p:cNvPr id="4" name="Unvan 3"/>
          <p:cNvSpPr>
            <a:spLocks noGrp="1"/>
          </p:cNvSpPr>
          <p:nvPr>
            <p:ph type="title"/>
          </p:nvPr>
        </p:nvSpPr>
        <p:spPr/>
        <p:txBody>
          <a:bodyPr>
            <a:noAutofit/>
          </a:bodyPr>
          <a:lstStyle/>
          <a:p>
            <a:r>
              <a:rPr lang="tr-TR" sz="2800" dirty="0" smtClean="0">
                <a:latin typeface="Arial" pitchFamily="34" charset="0"/>
                <a:cs typeface="Arial" pitchFamily="34" charset="0"/>
              </a:rPr>
              <a:t/>
            </a:r>
            <a:br>
              <a:rPr lang="tr-TR" sz="2800" dirty="0" smtClean="0">
                <a:latin typeface="Arial" pitchFamily="34" charset="0"/>
                <a:cs typeface="Arial" pitchFamily="34" charset="0"/>
              </a:rPr>
            </a:br>
            <a:r>
              <a:rPr lang="mn-MN" sz="2800" dirty="0">
                <a:latin typeface="Arial" pitchFamily="34" charset="0"/>
                <a:cs typeface="Arial" pitchFamily="34" charset="0"/>
              </a:rPr>
              <a:t>Ажиллах орчны онцлог</a:t>
            </a:r>
            <a:r>
              <a:rPr lang="tr-TR" sz="2800" dirty="0">
                <a:latin typeface="Arial" pitchFamily="34" charset="0"/>
                <a:cs typeface="Arial" pitchFamily="34" charset="0"/>
              </a:rPr>
              <a:t/>
            </a:r>
            <a:br>
              <a:rPr lang="tr-TR" sz="2800" dirty="0">
                <a:latin typeface="Arial" pitchFamily="34" charset="0"/>
                <a:cs typeface="Arial" pitchFamily="34" charset="0"/>
              </a:rPr>
            </a:br>
            <a:endParaRPr lang="tr-TR" sz="2800" dirty="0">
              <a:latin typeface="Arial" pitchFamily="34" charset="0"/>
              <a:cs typeface="Arial"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228" y="4550943"/>
            <a:ext cx="2022173" cy="1687905"/>
          </a:xfrm>
          <a:prstGeom prst="rect">
            <a:avLst/>
          </a:prstGeom>
          <a:noFill/>
          <a:ln>
            <a:noFill/>
          </a:ln>
        </p:spPr>
      </p:pic>
      <p:pic>
        <p:nvPicPr>
          <p:cNvPr id="8" name="Resim 7"/>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3046881" y="4527483"/>
            <a:ext cx="2561439" cy="1934277"/>
          </a:xfrm>
          <a:prstGeom prst="rect">
            <a:avLst/>
          </a:prstGeom>
          <a:noFill/>
          <a:ln>
            <a:noFill/>
          </a:ln>
        </p:spPr>
      </p:pic>
      <p:pic>
        <p:nvPicPr>
          <p:cNvPr id="9"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799" y="4527483"/>
            <a:ext cx="2480129" cy="1826579"/>
          </a:xfrm>
          <a:prstGeom prst="rect">
            <a:avLst/>
          </a:prstGeom>
          <a:noFill/>
          <a:ln>
            <a:noFill/>
          </a:ln>
        </p:spPr>
      </p:pic>
    </p:spTree>
    <p:extLst>
      <p:ext uri="{BB962C8B-B14F-4D97-AF65-F5344CB8AC3E}">
        <p14:creationId xmlns:p14="http://schemas.microsoft.com/office/powerpoint/2010/main" val="4113704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13/28</a:t>
            </a:r>
            <a:endParaRPr lang="tr-TR" dirty="0"/>
          </a:p>
        </p:txBody>
      </p:sp>
      <p:sp>
        <p:nvSpPr>
          <p:cNvPr id="3" name="İçerik Yer Tutucusu 2"/>
          <p:cNvSpPr>
            <a:spLocks noGrp="1"/>
          </p:cNvSpPr>
          <p:nvPr>
            <p:ph idx="1"/>
          </p:nvPr>
        </p:nvSpPr>
        <p:spPr/>
        <p:txBody>
          <a:bodyPr/>
          <a:lstStyle/>
          <a:p>
            <a:pPr marL="0" indent="0" algn="just">
              <a:buNone/>
            </a:pPr>
            <a:r>
              <a:rPr lang="mn-MN" dirty="0" smtClean="0">
                <a:latin typeface="Arial" pitchFamily="34" charset="0"/>
                <a:cs typeface="Arial" pitchFamily="34" charset="0"/>
              </a:rPr>
              <a:t>Дараах ажлын төрлүүдээс нэг </a:t>
            </a:r>
            <a:r>
              <a:rPr lang="mn-MN" dirty="0">
                <a:latin typeface="Arial" pitchFamily="34" charset="0"/>
                <a:cs typeface="Arial" pitchFamily="34" charset="0"/>
              </a:rPr>
              <a:t>эсвэл хэд хэдэн </a:t>
            </a:r>
            <a:r>
              <a:rPr lang="mn-MN" dirty="0" smtClean="0">
                <a:latin typeface="Arial" pitchFamily="34" charset="0"/>
                <a:cs typeface="Arial" pitchFamily="34" charset="0"/>
              </a:rPr>
              <a:t>аргыг </a:t>
            </a:r>
            <a:r>
              <a:rPr lang="mn-MN" dirty="0">
                <a:latin typeface="Arial" pitchFamily="34" charset="0"/>
                <a:cs typeface="Arial" pitchFamily="34" charset="0"/>
              </a:rPr>
              <a:t>ашиглах шаардлагатай </a:t>
            </a:r>
            <a:r>
              <a:rPr lang="mn-MN" dirty="0" smtClean="0">
                <a:latin typeface="Arial" pitchFamily="34" charset="0"/>
                <a:cs typeface="Arial" pitchFamily="34" charset="0"/>
              </a:rPr>
              <a:t>бол тус ажил </a:t>
            </a:r>
            <a:r>
              <a:rPr lang="mn-MN" dirty="0">
                <a:latin typeface="Arial" pitchFamily="34" charset="0"/>
                <a:cs typeface="Arial" pitchFamily="34" charset="0"/>
              </a:rPr>
              <a:t>нуруу болон бэлхүүс гэмтэх эрсдэлтэй байдаг</a:t>
            </a:r>
            <a:r>
              <a:rPr lang="mn-MN" dirty="0" smtClean="0">
                <a:latin typeface="Arial" pitchFamily="34" charset="0"/>
                <a:cs typeface="Arial" pitchFamily="34" charset="0"/>
              </a:rPr>
              <a:t>.</a:t>
            </a:r>
            <a:endParaRPr lang="mn-MN" dirty="0">
              <a:latin typeface="Arial" pitchFamily="34" charset="0"/>
              <a:cs typeface="Arial" pitchFamily="34" charset="0"/>
            </a:endParaRPr>
          </a:p>
          <a:p>
            <a:pPr algn="just"/>
            <a:r>
              <a:rPr lang="mn-MN" dirty="0" smtClean="0">
                <a:latin typeface="Arial" pitchFamily="34" charset="0"/>
                <a:cs typeface="Arial" pitchFamily="34" charset="0"/>
              </a:rPr>
              <a:t>Хэт </a:t>
            </a:r>
            <a:r>
              <a:rPr lang="mn-MN" dirty="0">
                <a:latin typeface="Arial" pitchFamily="34" charset="0"/>
                <a:cs typeface="Arial" pitchFamily="34" charset="0"/>
              </a:rPr>
              <a:t>их эсвэл хэт урт хугацааны </a:t>
            </a:r>
            <a:r>
              <a:rPr lang="mn-MN" dirty="0" smtClean="0">
                <a:latin typeface="Arial" pitchFamily="34" charset="0"/>
                <a:cs typeface="Arial" pitchFamily="34" charset="0"/>
              </a:rPr>
              <a:t>турш биеийг бэлхүүсээр </a:t>
            </a:r>
            <a:r>
              <a:rPr lang="mn-MN" dirty="0">
                <a:latin typeface="Arial" pitchFamily="34" charset="0"/>
                <a:cs typeface="Arial" pitchFamily="34" charset="0"/>
              </a:rPr>
              <a:t>эргэхийг </a:t>
            </a:r>
            <a:r>
              <a:rPr lang="mn-MN" dirty="0" smtClean="0">
                <a:latin typeface="Arial" pitchFamily="34" charset="0"/>
                <a:cs typeface="Arial" pitchFamily="34" charset="0"/>
              </a:rPr>
              <a:t>шаарддаг ажил</a:t>
            </a:r>
          </a:p>
          <a:p>
            <a:pPr algn="just"/>
            <a:r>
              <a:rPr lang="mn-MN" dirty="0" smtClean="0">
                <a:latin typeface="Arial" pitchFamily="34" charset="0"/>
                <a:cs typeface="Arial" pitchFamily="34" charset="0"/>
              </a:rPr>
              <a:t>Амрах </a:t>
            </a:r>
            <a:r>
              <a:rPr lang="mn-MN" dirty="0">
                <a:latin typeface="Arial" pitchFamily="34" charset="0"/>
                <a:cs typeface="Arial" pitchFamily="34" charset="0"/>
              </a:rPr>
              <a:t>хугацаа хангалтгүй </a:t>
            </a:r>
            <a:r>
              <a:rPr lang="mn-MN" dirty="0" smtClean="0">
                <a:latin typeface="Arial" pitchFamily="34" charset="0"/>
                <a:cs typeface="Arial" pitchFamily="34" charset="0"/>
              </a:rPr>
              <a:t>байдаг</a:t>
            </a:r>
            <a:endParaRPr lang="mn-MN" dirty="0">
              <a:latin typeface="Arial" pitchFamily="34" charset="0"/>
              <a:cs typeface="Arial" pitchFamily="34" charset="0"/>
            </a:endParaRPr>
          </a:p>
          <a:p>
            <a:pPr algn="just"/>
            <a:r>
              <a:rPr lang="mn-MN" dirty="0">
                <a:latin typeface="Arial" pitchFamily="34" charset="0"/>
                <a:cs typeface="Arial" pitchFamily="34" charset="0"/>
              </a:rPr>
              <a:t>Хэт их </a:t>
            </a:r>
            <a:r>
              <a:rPr lang="mn-MN" dirty="0" smtClean="0">
                <a:latin typeface="Arial" pitchFamily="34" charset="0"/>
                <a:cs typeface="Arial" pitchFamily="34" charset="0"/>
              </a:rPr>
              <a:t>дээшээ, өргөх</a:t>
            </a:r>
            <a:r>
              <a:rPr lang="mn-MN" dirty="0">
                <a:latin typeface="Arial" pitchFamily="34" charset="0"/>
                <a:cs typeface="Arial" pitchFamily="34" charset="0"/>
              </a:rPr>
              <a:t>, доош </a:t>
            </a:r>
            <a:r>
              <a:rPr lang="mn-MN" dirty="0" smtClean="0">
                <a:latin typeface="Arial" pitchFamily="34" charset="0"/>
                <a:cs typeface="Arial" pitchFamily="34" charset="0"/>
              </a:rPr>
              <a:t>буулгадаг ажил</a:t>
            </a:r>
            <a:endParaRPr lang="mn-MN" dirty="0">
              <a:latin typeface="Arial" pitchFamily="34" charset="0"/>
              <a:cs typeface="Arial" pitchFamily="34" charset="0"/>
            </a:endParaRPr>
          </a:p>
          <a:p>
            <a:pPr algn="just"/>
            <a:r>
              <a:rPr lang="mn-MN" dirty="0" smtClean="0">
                <a:latin typeface="Arial" pitchFamily="34" charset="0"/>
                <a:cs typeface="Arial" pitchFamily="34" charset="0"/>
              </a:rPr>
              <a:t>Ажилчдаас үл хамаарах ажлыг темп /хурд/ бүхий ажил</a:t>
            </a:r>
            <a:endParaRPr lang="tr-TR" dirty="0" smtClean="0">
              <a:latin typeface="Arial" pitchFamily="34" charset="0"/>
              <a:cs typeface="Arial" pitchFamily="34" charset="0"/>
            </a:endParaRPr>
          </a:p>
          <a:p>
            <a:pPr marL="0" indent="0">
              <a:buNone/>
            </a:pPr>
            <a:endParaRPr lang="tr-TR" dirty="0"/>
          </a:p>
        </p:txBody>
      </p:sp>
      <p:sp>
        <p:nvSpPr>
          <p:cNvPr id="4" name="Unvan 3"/>
          <p:cNvSpPr>
            <a:spLocks noGrp="1"/>
          </p:cNvSpPr>
          <p:nvPr>
            <p:ph type="title"/>
          </p:nvPr>
        </p:nvSpPr>
        <p:spPr/>
        <p:txBody>
          <a:bodyPr>
            <a:normAutofit/>
          </a:bodyPr>
          <a:lstStyle/>
          <a:p>
            <a:pPr algn="ctr"/>
            <a:r>
              <a:rPr lang="mn-MN" sz="2800" dirty="0">
                <a:latin typeface="Arial" pitchFamily="34" charset="0"/>
                <a:cs typeface="Arial" pitchFamily="34" charset="0"/>
              </a:rPr>
              <a:t>Ажлын байранд тавигдах шаардлага</a:t>
            </a:r>
            <a:endParaRPr lang="tr-TR" sz="2800" dirty="0">
              <a:latin typeface="Arial" pitchFamily="34" charset="0"/>
              <a:cs typeface="Arial"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199" y="4613859"/>
            <a:ext cx="2808061" cy="1624990"/>
          </a:xfrm>
          <a:prstGeom prst="rect">
            <a:avLst/>
          </a:prstGeom>
          <a:noFill/>
          <a:ln>
            <a:noFill/>
          </a:ln>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909" y="4650694"/>
            <a:ext cx="3698286" cy="1885930"/>
          </a:xfrm>
          <a:prstGeom prst="rect">
            <a:avLst/>
          </a:prstGeom>
          <a:noFill/>
          <a:ln>
            <a:noFill/>
          </a:ln>
        </p:spPr>
      </p:pic>
    </p:spTree>
    <p:extLst>
      <p:ext uri="{BB962C8B-B14F-4D97-AF65-F5344CB8AC3E}">
        <p14:creationId xmlns:p14="http://schemas.microsoft.com/office/powerpoint/2010/main" val="236611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14/28</a:t>
            </a:r>
            <a:endParaRPr lang="tr-TR" dirty="0"/>
          </a:p>
        </p:txBody>
      </p:sp>
      <p:sp>
        <p:nvSpPr>
          <p:cNvPr id="3" name="İçerik Yer Tutucusu 2"/>
          <p:cNvSpPr>
            <a:spLocks noGrp="1"/>
          </p:cNvSpPr>
          <p:nvPr>
            <p:ph idx="1"/>
          </p:nvPr>
        </p:nvSpPr>
        <p:spPr>
          <a:xfrm>
            <a:off x="463550" y="1366092"/>
            <a:ext cx="7886700" cy="4667178"/>
          </a:xfrm>
        </p:spPr>
        <p:txBody>
          <a:bodyPr/>
          <a:lstStyle/>
          <a:p>
            <a:pPr marL="0" indent="0" algn="just"/>
            <a:endParaRPr lang="tr-TR" dirty="0" smtClean="0"/>
          </a:p>
          <a:p>
            <a:r>
              <a:rPr lang="mn-MN" dirty="0" smtClean="0">
                <a:latin typeface="Arial" pitchFamily="34" charset="0"/>
                <a:cs typeface="Arial" pitchFamily="34" charset="0"/>
              </a:rPr>
              <a:t>Ажилчдын </a:t>
            </a:r>
            <a:r>
              <a:rPr lang="mn-MN" dirty="0">
                <a:latin typeface="Arial" pitchFamily="34" charset="0"/>
                <a:cs typeface="Arial" pitchFamily="34" charset="0"/>
              </a:rPr>
              <a:t>бие </a:t>
            </a:r>
            <a:r>
              <a:rPr lang="mn-MN" dirty="0" smtClean="0">
                <a:latin typeface="Arial" pitchFamily="34" charset="0"/>
                <a:cs typeface="Arial" pitchFamily="34" charset="0"/>
              </a:rPr>
              <a:t>бялдар тухайн </a:t>
            </a:r>
            <a:r>
              <a:rPr lang="mn-MN" dirty="0">
                <a:latin typeface="Arial" pitchFamily="34" charset="0"/>
                <a:cs typeface="Arial" pitchFamily="34" charset="0"/>
              </a:rPr>
              <a:t>ажлыг гүйцэтгэхэд </a:t>
            </a:r>
            <a:r>
              <a:rPr lang="mn-MN" dirty="0" smtClean="0">
                <a:latin typeface="Arial" pitchFamily="34" charset="0"/>
                <a:cs typeface="Arial" pitchFamily="34" charset="0"/>
              </a:rPr>
              <a:t>тохиромжгүй байх </a:t>
            </a:r>
          </a:p>
          <a:p>
            <a:r>
              <a:rPr lang="mn-MN" dirty="0" smtClean="0">
                <a:latin typeface="Arial" pitchFamily="34" charset="0"/>
                <a:cs typeface="Arial" pitchFamily="34" charset="0"/>
              </a:rPr>
              <a:t>Ажилд тохиромжгүй </a:t>
            </a:r>
            <a:r>
              <a:rPr lang="mn-MN" dirty="0">
                <a:latin typeface="Arial" pitchFamily="34" charset="0"/>
                <a:cs typeface="Arial" pitchFamily="34" charset="0"/>
              </a:rPr>
              <a:t>хувцас, гутал эсвэл бусад хувийн эд зүйл </a:t>
            </a:r>
            <a:r>
              <a:rPr lang="mn-MN" dirty="0" smtClean="0">
                <a:latin typeface="Arial" pitchFamily="34" charset="0"/>
                <a:cs typeface="Arial" pitchFamily="34" charset="0"/>
              </a:rPr>
              <a:t>ашиглах</a:t>
            </a:r>
          </a:p>
          <a:p>
            <a:r>
              <a:rPr lang="mn-MN" dirty="0" smtClean="0">
                <a:latin typeface="Arial" pitchFamily="34" charset="0"/>
                <a:cs typeface="Arial" pitchFamily="34" charset="0"/>
              </a:rPr>
              <a:t>Ажиллагсад </a:t>
            </a:r>
            <a:r>
              <a:rPr lang="mn-MN" dirty="0">
                <a:latin typeface="Arial" pitchFamily="34" charset="0"/>
                <a:cs typeface="Arial" pitchFamily="34" charset="0"/>
              </a:rPr>
              <a:t>хангалттай, зохих мэдлэг, </a:t>
            </a:r>
            <a:r>
              <a:rPr lang="mn-MN" dirty="0" smtClean="0">
                <a:latin typeface="Arial" pitchFamily="34" charset="0"/>
                <a:cs typeface="Arial" pitchFamily="34" charset="0"/>
              </a:rPr>
              <a:t>сургуулилт байхгүй</a:t>
            </a:r>
            <a:endParaRPr lang="mn-MN"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pPr algn="ctr"/>
            <a:r>
              <a:rPr lang="mn-MN" dirty="0">
                <a:latin typeface="Arial" pitchFamily="34" charset="0"/>
                <a:cs typeface="Arial" pitchFamily="34" charset="0"/>
              </a:rPr>
              <a:t>Хувь хүний ​​эрсдэлт хүчин зүйлүүд</a:t>
            </a:r>
          </a:p>
        </p:txBody>
      </p:sp>
      <p:pic>
        <p:nvPicPr>
          <p:cNvPr id="6" name="Picture 2" descr="Kişisel Koruyucu Donanımı Dağıtımı - İSG Rehber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17" y="3800475"/>
            <a:ext cx="2455863" cy="2455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aboratuvar Eğitimi Planlama ve Düzenleme - Mass L&amp;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040" y="3937635"/>
            <a:ext cx="2437129" cy="213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18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15/28</a:t>
            </a:r>
            <a:endParaRPr lang="tr-TR" dirty="0"/>
          </a:p>
        </p:txBody>
      </p:sp>
      <p:sp>
        <p:nvSpPr>
          <p:cNvPr id="4" name="Unvan 3"/>
          <p:cNvSpPr>
            <a:spLocks noGrp="1"/>
          </p:cNvSpPr>
          <p:nvPr>
            <p:ph type="title"/>
          </p:nvPr>
        </p:nvSpPr>
        <p:spPr/>
        <p:txBody>
          <a:bodyPr/>
          <a:lstStyle/>
          <a:p>
            <a:pPr algn="ctr" fontAlgn="t"/>
            <a:r>
              <a:rPr lang="mn-MN" b="0" dirty="0" smtClean="0">
                <a:latin typeface="Arial" pitchFamily="34" charset="0"/>
                <a:cs typeface="Arial" pitchFamily="34" charset="0"/>
              </a:rPr>
              <a:t>Эрсдэлийг </a:t>
            </a:r>
            <a:r>
              <a:rPr lang="mn-MN" b="0" dirty="0">
                <a:latin typeface="Arial" pitchFamily="34" charset="0"/>
                <a:cs typeface="Arial" pitchFamily="34" charset="0"/>
              </a:rPr>
              <a:t>үнэлэх</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097771063"/>
              </p:ext>
            </p:extLst>
          </p:nvPr>
        </p:nvGraphicFramePr>
        <p:xfrm>
          <a:off x="322333" y="1592454"/>
          <a:ext cx="8122920" cy="4768467"/>
        </p:xfrm>
        <a:graphic>
          <a:graphicData uri="http://schemas.openxmlformats.org/drawingml/2006/table">
            <a:tbl>
              <a:tblPr firstRow="1" firstCol="1" bandRow="1">
                <a:tableStyleId>{5C22544A-7EE6-4342-B048-85BDC9FD1C3A}</a:tableStyleId>
              </a:tblPr>
              <a:tblGrid>
                <a:gridCol w="4013279">
                  <a:extLst>
                    <a:ext uri="{9D8B030D-6E8A-4147-A177-3AD203B41FA5}">
                      <a16:colId xmlns:a16="http://schemas.microsoft.com/office/drawing/2014/main" xmlns="" val="2731673287"/>
                    </a:ext>
                  </a:extLst>
                </a:gridCol>
                <a:gridCol w="4109641">
                  <a:extLst>
                    <a:ext uri="{9D8B030D-6E8A-4147-A177-3AD203B41FA5}">
                      <a16:colId xmlns:a16="http://schemas.microsoft.com/office/drawing/2014/main" xmlns="" val="157249455"/>
                    </a:ext>
                  </a:extLst>
                </a:gridCol>
              </a:tblGrid>
              <a:tr h="622004">
                <a:tc>
                  <a:txBody>
                    <a:bodyPr/>
                    <a:lstStyle/>
                    <a:p>
                      <a:pPr>
                        <a:lnSpc>
                          <a:spcPct val="115000"/>
                        </a:lnSpc>
                        <a:spcAft>
                          <a:spcPts val="0"/>
                        </a:spcAft>
                      </a:pPr>
                      <a:r>
                        <a:rPr lang="mn-MN" sz="1600" dirty="0" smtClean="0">
                          <a:solidFill>
                            <a:schemeClr val="tx1"/>
                          </a:solidFill>
                          <a:effectLst/>
                          <a:latin typeface="Arial" pitchFamily="34" charset="0"/>
                          <a:cs typeface="Arial" pitchFamily="34" charset="0"/>
                        </a:rPr>
                        <a:t>Үнэлгээ хийхдээ анхаарах асуудал</a:t>
                      </a:r>
                      <a:endParaRPr lang="tr-TR" sz="160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tc>
                  <a:txBody>
                    <a:bodyPr/>
                    <a:lstStyle/>
                    <a:p>
                      <a:pPr>
                        <a:lnSpc>
                          <a:spcPct val="115000"/>
                        </a:lnSpc>
                        <a:spcAft>
                          <a:spcPts val="0"/>
                        </a:spcAft>
                      </a:pPr>
                      <a:r>
                        <a:rPr lang="mn-MN" sz="1600" dirty="0" smtClean="0">
                          <a:solidFill>
                            <a:schemeClr val="tx1"/>
                          </a:solidFill>
                          <a:effectLst/>
                          <a:latin typeface="Arial" pitchFamily="34" charset="0"/>
                          <a:cs typeface="Arial" pitchFamily="34" charset="0"/>
                        </a:rPr>
                        <a:t>Осол гэмтэлтэй холбоотой эрсдэлийг бууруулах арга замууд</a:t>
                      </a:r>
                      <a:endParaRPr lang="tr-TR" sz="160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extLst>
                  <a:ext uri="{0D108BD9-81ED-4DB2-BD59-A6C34878D82A}">
                    <a16:rowId xmlns:a16="http://schemas.microsoft.com/office/drawing/2014/main" xmlns="" val="3303038317"/>
                  </a:ext>
                </a:extLst>
              </a:tr>
              <a:tr h="4146463">
                <a:tc>
                  <a:txBody>
                    <a:bodyPr/>
                    <a:lstStyle/>
                    <a:p>
                      <a:pPr>
                        <a:lnSpc>
                          <a:spcPct val="115000"/>
                        </a:lnSpc>
                        <a:spcAft>
                          <a:spcPts val="0"/>
                        </a:spcAft>
                      </a:pPr>
                      <a:r>
                        <a:rPr lang="mn-MN" sz="1600" dirty="0" smtClean="0">
                          <a:solidFill>
                            <a:schemeClr val="tx1"/>
                          </a:solidFill>
                          <a:effectLst/>
                          <a:latin typeface="Arial" pitchFamily="34" charset="0"/>
                          <a:cs typeface="Arial" pitchFamily="34" charset="0"/>
                        </a:rPr>
                        <a:t>Ажиллах</a:t>
                      </a:r>
                      <a:r>
                        <a:rPr lang="mn-MN" sz="1600" baseline="0" dirty="0" smtClean="0">
                          <a:solidFill>
                            <a:schemeClr val="tx1"/>
                          </a:solidFill>
                          <a:effectLst/>
                          <a:latin typeface="Arial" pitchFamily="34" charset="0"/>
                          <a:cs typeface="Arial" pitchFamily="34" charset="0"/>
                        </a:rPr>
                        <a:t> үедээ</a:t>
                      </a:r>
                      <a:r>
                        <a:rPr lang="tr-TR" sz="1600" dirty="0" smtClean="0">
                          <a:solidFill>
                            <a:schemeClr val="tx1"/>
                          </a:solidFill>
                          <a:effectLst/>
                          <a:latin typeface="Arial" pitchFamily="34" charset="0"/>
                          <a:cs typeface="Arial" pitchFamily="34" charset="0"/>
                        </a:rPr>
                        <a:t>;</a:t>
                      </a:r>
                      <a:endParaRPr lang="tr-TR" sz="1600" dirty="0">
                        <a:solidFill>
                          <a:schemeClr val="tx1"/>
                        </a:solidFill>
                        <a:effectLst/>
                        <a:latin typeface="Arial" pitchFamily="34" charset="0"/>
                        <a:cs typeface="Arial" pitchFamily="34" charset="0"/>
                      </a:endParaRPr>
                    </a:p>
                    <a:p>
                      <a:pPr>
                        <a:lnSpc>
                          <a:spcPct val="115000"/>
                        </a:lnSpc>
                        <a:spcAft>
                          <a:spcPts val="0"/>
                        </a:spcAft>
                      </a:pPr>
                      <a:r>
                        <a:rPr lang="tr-TR" sz="1600" dirty="0">
                          <a:solidFill>
                            <a:schemeClr val="tx1"/>
                          </a:solidFill>
                          <a:effectLst/>
                          <a:latin typeface="Arial" pitchFamily="34" charset="0"/>
                          <a:cs typeface="Arial" pitchFamily="34" charset="0"/>
                        </a:rPr>
                        <a:t> </a:t>
                      </a: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itchFamily="34" charset="0"/>
                          <a:cs typeface="Arial" pitchFamily="34" charset="0"/>
                        </a:rPr>
                        <a:t>Биеэс нь хол байгаа ачаа</a:t>
                      </a:r>
                      <a:r>
                        <a:rPr lang="tr-TR" sz="1600" b="0" dirty="0" smtClean="0">
                          <a:solidFill>
                            <a:schemeClr val="tx1"/>
                          </a:solidFill>
                          <a:effectLst/>
                          <a:latin typeface="Arial" pitchFamily="34" charset="0"/>
                          <a:cs typeface="Arial" pitchFamily="34" charset="0"/>
                        </a:rPr>
                        <a:t>,</a:t>
                      </a:r>
                      <a:endParaRPr lang="tr-TR" sz="1600" b="0" dirty="0">
                        <a:solidFill>
                          <a:schemeClr val="tx1"/>
                        </a:solidFill>
                        <a:effectLst/>
                        <a:latin typeface="Arial" pitchFamily="34" charset="0"/>
                        <a:cs typeface="Arial"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itchFamily="34" charset="0"/>
                          <a:cs typeface="Arial" pitchFamily="34" charset="0"/>
                        </a:rPr>
                        <a:t>Гулзайх, </a:t>
                      </a:r>
                      <a:r>
                        <a:rPr lang="mn-MN" sz="1600" b="0" dirty="0" smtClean="0">
                          <a:solidFill>
                            <a:schemeClr val="tx1"/>
                          </a:solidFill>
                          <a:effectLst/>
                          <a:latin typeface="Arial" pitchFamily="34" charset="0"/>
                          <a:cs typeface="Arial" pitchFamily="34" charset="0"/>
                        </a:rPr>
                        <a:t>доошоо буух, биеэ</a:t>
                      </a:r>
                      <a:r>
                        <a:rPr lang="mn-MN" sz="1600" b="0" baseline="0" dirty="0" smtClean="0">
                          <a:solidFill>
                            <a:schemeClr val="tx1"/>
                          </a:solidFill>
                          <a:effectLst/>
                          <a:latin typeface="Arial" pitchFamily="34" charset="0"/>
                          <a:cs typeface="Arial" pitchFamily="34" charset="0"/>
                        </a:rPr>
                        <a:t> сунгах</a:t>
                      </a:r>
                      <a:endParaRPr lang="mn-MN" sz="1600" b="0" dirty="0" smtClean="0">
                        <a:solidFill>
                          <a:schemeClr val="tx1"/>
                        </a:solidFill>
                        <a:effectLst/>
                        <a:latin typeface="Arial" pitchFamily="34" charset="0"/>
                        <a:cs typeface="Arial"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itchFamily="34" charset="0"/>
                          <a:cs typeface="Arial" pitchFamily="34" charset="0"/>
                        </a:rPr>
                        <a:t>Урт зайд</a:t>
                      </a:r>
                      <a:r>
                        <a:rPr lang="mn-MN" sz="1600" b="0" baseline="0" dirty="0" smtClean="0">
                          <a:solidFill>
                            <a:schemeClr val="tx1"/>
                          </a:solidFill>
                          <a:effectLst/>
                          <a:latin typeface="Arial" pitchFamily="34" charset="0"/>
                          <a:cs typeface="Arial" pitchFamily="34" charset="0"/>
                        </a:rPr>
                        <a:t> зөөх</a:t>
                      </a:r>
                    </a:p>
                    <a:p>
                      <a:pPr marL="342900" lvl="0" indent="-342900">
                        <a:lnSpc>
                          <a:spcPct val="115000"/>
                        </a:lnSpc>
                        <a:spcAft>
                          <a:spcPts val="0"/>
                        </a:spcAft>
                        <a:buClr>
                          <a:srgbClr val="000000"/>
                        </a:buClr>
                        <a:buFont typeface="Wingdings" panose="05000000000000000000" pitchFamily="2" charset="2"/>
                        <a:buChar char=""/>
                      </a:pPr>
                      <a:r>
                        <a:rPr lang="ru-RU" sz="1600" b="0" dirty="0" smtClean="0">
                          <a:solidFill>
                            <a:schemeClr val="tx1"/>
                          </a:solidFill>
                          <a:effectLst/>
                          <a:latin typeface="Arial" pitchFamily="34" charset="0"/>
                          <a:cs typeface="Arial" pitchFamily="34" charset="0"/>
                        </a:rPr>
                        <a:t>Хүчтэй татах, </a:t>
                      </a:r>
                      <a:r>
                        <a:rPr lang="mn-MN" sz="1600" b="0" dirty="0" smtClean="0">
                          <a:solidFill>
                            <a:schemeClr val="tx1"/>
                          </a:solidFill>
                          <a:effectLst/>
                          <a:latin typeface="Arial" pitchFamily="34" charset="0"/>
                          <a:cs typeface="Arial" pitchFamily="34" charset="0"/>
                        </a:rPr>
                        <a:t>угзрах</a:t>
                      </a:r>
                      <a:r>
                        <a:rPr lang="ru-RU" sz="1600" b="0" dirty="0" smtClean="0">
                          <a:solidFill>
                            <a:schemeClr val="tx1"/>
                          </a:solidFill>
                          <a:effectLst/>
                          <a:latin typeface="Arial" pitchFamily="34" charset="0"/>
                          <a:cs typeface="Arial" pitchFamily="34" charset="0"/>
                        </a:rPr>
                        <a:t>,</a:t>
                      </a:r>
                      <a:endParaRPr lang="mn-MN" sz="1600" b="0" dirty="0" smtClean="0">
                        <a:solidFill>
                          <a:schemeClr val="tx1"/>
                        </a:solidFill>
                        <a:effectLst/>
                        <a:latin typeface="Arial" pitchFamily="34" charset="0"/>
                        <a:cs typeface="Arial"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itchFamily="34" charset="0"/>
                          <a:cs typeface="Arial" pitchFamily="34" charset="0"/>
                        </a:rPr>
                        <a:t>Олон</a:t>
                      </a:r>
                      <a:r>
                        <a:rPr lang="mn-MN" sz="1600" b="0" baseline="0" dirty="0" smtClean="0">
                          <a:solidFill>
                            <a:schemeClr val="tx1"/>
                          </a:solidFill>
                          <a:effectLst/>
                          <a:latin typeface="Arial" pitchFamily="34" charset="0"/>
                          <a:cs typeface="Arial" pitchFamily="34" charset="0"/>
                        </a:rPr>
                        <a:t> давтамжтай үйлдэл</a:t>
                      </a: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itchFamily="34" charset="0"/>
                          <a:cs typeface="Arial" pitchFamily="34" charset="0"/>
                        </a:rPr>
                        <a:t>Амрах хугацааг хангалтгүй байлгах</a:t>
                      </a:r>
                      <a:endParaRPr lang="tr-TR" sz="1600" b="0" dirty="0">
                        <a:solidFill>
                          <a:schemeClr val="tx1"/>
                        </a:solidFill>
                        <a:effectLst/>
                        <a:latin typeface="Arial" pitchFamily="34" charset="0"/>
                        <a:cs typeface="Arial"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itchFamily="34" charset="0"/>
                          <a:cs typeface="Arial" pitchFamily="34" charset="0"/>
                        </a:rPr>
                        <a:t>Х</a:t>
                      </a:r>
                      <a:r>
                        <a:rPr lang="ru-RU" sz="1600" b="0" dirty="0" smtClean="0">
                          <a:solidFill>
                            <a:schemeClr val="tx1"/>
                          </a:solidFill>
                          <a:effectLst/>
                          <a:latin typeface="Arial" pitchFamily="34" charset="0"/>
                          <a:cs typeface="Arial" pitchFamily="34" charset="0"/>
                        </a:rPr>
                        <a:t>урдан ажиллах шаардлагатай байна уу?</a:t>
                      </a:r>
                      <a:r>
                        <a:rPr lang="mn-MN" sz="1600" b="0" dirty="0" smtClean="0">
                          <a:solidFill>
                            <a:schemeClr val="tx1"/>
                          </a:solidFill>
                          <a:effectLst/>
                          <a:latin typeface="Arial" pitchFamily="34" charset="0"/>
                          <a:cs typeface="Arial" pitchFamily="34" charset="0"/>
                        </a:rPr>
                        <a:t> Гэж асуух</a:t>
                      </a:r>
                      <a:endParaRPr lang="tr-TR" sz="1600" b="0" dirty="0">
                        <a:solidFill>
                          <a:schemeClr val="tx1"/>
                        </a:solidFill>
                        <a:effectLst/>
                        <a:latin typeface="Arial" pitchFamily="34" charset="0"/>
                        <a:cs typeface="Arial" pitchFamily="34" charset="0"/>
                      </a:endParaRPr>
                    </a:p>
                  </a:txBody>
                  <a:tcPr marL="68580" marR="68580" marT="0" marB="0">
                    <a:noFill/>
                  </a:tcPr>
                </a:tc>
                <a:tc>
                  <a:txBody>
                    <a:bodyPr/>
                    <a:lstStyle/>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Дараах зохицуулалтыг хийж болох уу?</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Өргөх төхөөрөмж ашиглах,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Бүтээмжийг нэмэгдүүлэхийн тулд ажлын байрыг сайжруулах,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Биеийн мурийх</a:t>
                      </a:r>
                      <a:r>
                        <a:rPr lang="mn-MN" sz="1600" baseline="0" dirty="0" smtClean="0">
                          <a:solidFill>
                            <a:schemeClr val="tx1"/>
                          </a:solidFill>
                          <a:effectLst/>
                          <a:latin typeface="Arial" pitchFamily="34" charset="0"/>
                          <a:cs typeface="Arial" pitchFamily="34" charset="0"/>
                        </a:rPr>
                        <a:t>, гулзайх хөдөлгөөнийг багасгах</a:t>
                      </a:r>
                      <a:endParaRPr lang="mn-MN" sz="1600" dirty="0" smtClean="0">
                        <a:solidFill>
                          <a:schemeClr val="tx1"/>
                        </a:solidFill>
                        <a:effectLst/>
                        <a:latin typeface="Arial" pitchFamily="34" charset="0"/>
                        <a:cs typeface="Arial" pitchFamily="34" charset="0"/>
                      </a:endParaRP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Мөрний өндрөөс</a:t>
                      </a:r>
                      <a:r>
                        <a:rPr lang="mn-MN" sz="1600" baseline="0" dirty="0" smtClean="0">
                          <a:solidFill>
                            <a:schemeClr val="tx1"/>
                          </a:solidFill>
                          <a:effectLst/>
                          <a:latin typeface="Arial" pitchFamily="34" charset="0"/>
                          <a:cs typeface="Arial" pitchFamily="34" charset="0"/>
                        </a:rPr>
                        <a:t> дээш </a:t>
                      </a:r>
                      <a:r>
                        <a:rPr lang="mn-MN" sz="1600" dirty="0" smtClean="0">
                          <a:solidFill>
                            <a:schemeClr val="tx1"/>
                          </a:solidFill>
                          <a:effectLst/>
                          <a:latin typeface="Arial" pitchFamily="34" charset="0"/>
                          <a:cs typeface="Arial" pitchFamily="34" charset="0"/>
                        </a:rPr>
                        <a:t>хүнд даацын ачаалал өгөхөөс зайлсхийх.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Тээвэрлэх зайг багасгах,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Давтагдах хөдөлгөөнийг бууруулах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Биеийн</a:t>
                      </a:r>
                      <a:r>
                        <a:rPr lang="mn-MN" sz="1600" baseline="0" dirty="0" smtClean="0">
                          <a:solidFill>
                            <a:schemeClr val="tx1"/>
                          </a:solidFill>
                          <a:effectLst/>
                          <a:latin typeface="Arial" pitchFamily="34" charset="0"/>
                          <a:cs typeface="Arial" pitchFamily="34" charset="0"/>
                        </a:rPr>
                        <a:t> нэг хэсгийн</a:t>
                      </a:r>
                      <a:r>
                        <a:rPr lang="mn-MN" sz="1600" dirty="0" smtClean="0">
                          <a:solidFill>
                            <a:schemeClr val="tx1"/>
                          </a:solidFill>
                          <a:effectLst/>
                          <a:latin typeface="Arial" pitchFamily="34" charset="0"/>
                          <a:cs typeface="Arial" pitchFamily="34" charset="0"/>
                        </a:rPr>
                        <a:t> булчин ажиллаж байхад нөгөө хэсэг нь амарч</a:t>
                      </a:r>
                      <a:r>
                        <a:rPr lang="mn-MN" sz="1600" baseline="0" dirty="0" smtClean="0">
                          <a:solidFill>
                            <a:schemeClr val="tx1"/>
                          </a:solidFill>
                          <a:effectLst/>
                          <a:latin typeface="Arial" pitchFamily="34" charset="0"/>
                          <a:cs typeface="Arial" pitchFamily="34" charset="0"/>
                        </a:rPr>
                        <a:t> байхаар ажлыг явцыг </a:t>
                      </a:r>
                      <a:r>
                        <a:rPr lang="mn-MN" sz="1600" dirty="0" smtClean="0">
                          <a:solidFill>
                            <a:schemeClr val="tx1"/>
                          </a:solidFill>
                          <a:effectLst/>
                          <a:latin typeface="Arial" pitchFamily="34" charset="0"/>
                          <a:cs typeface="Arial" pitchFamily="34" charset="0"/>
                        </a:rPr>
                        <a:t>төрөлжүүлэх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itchFamily="34" charset="0"/>
                          <a:cs typeface="Arial" pitchFamily="34" charset="0"/>
                        </a:rPr>
                        <a:t>Түлхэхээс</a:t>
                      </a:r>
                      <a:r>
                        <a:rPr lang="mn-MN" sz="1600" baseline="0" dirty="0" smtClean="0">
                          <a:solidFill>
                            <a:schemeClr val="tx1"/>
                          </a:solidFill>
                          <a:effectLst/>
                          <a:latin typeface="Arial" pitchFamily="34" charset="0"/>
                          <a:cs typeface="Arial" pitchFamily="34" charset="0"/>
                        </a:rPr>
                        <a:t> </a:t>
                      </a:r>
                      <a:r>
                        <a:rPr lang="mn-MN" sz="1600" dirty="0" smtClean="0">
                          <a:solidFill>
                            <a:schemeClr val="tx1"/>
                          </a:solidFill>
                          <a:effectLst/>
                          <a:latin typeface="Arial" pitchFamily="34" charset="0"/>
                          <a:cs typeface="Arial" pitchFamily="34" charset="0"/>
                        </a:rPr>
                        <a:t>илүү татах ажлыг гүйцэтгэх</a:t>
                      </a:r>
                      <a:endParaRPr lang="tr-TR" sz="160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extLst>
                  <a:ext uri="{0D108BD9-81ED-4DB2-BD59-A6C34878D82A}">
                    <a16:rowId xmlns:a16="http://schemas.microsoft.com/office/drawing/2014/main" xmlns="" val="1458371668"/>
                  </a:ext>
                </a:extLst>
              </a:tr>
            </a:tbl>
          </a:graphicData>
        </a:graphic>
      </p:graphicFrame>
      <p:pic>
        <p:nvPicPr>
          <p:cNvPr id="8" name="Resi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295" y="4953001"/>
            <a:ext cx="1734185" cy="1401062"/>
          </a:xfrm>
          <a:prstGeom prst="rect">
            <a:avLst/>
          </a:prstGeom>
          <a:noFill/>
          <a:ln>
            <a:noFill/>
          </a:ln>
        </p:spPr>
      </p:pic>
      <p:pic>
        <p:nvPicPr>
          <p:cNvPr id="9"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39" y="4953001"/>
            <a:ext cx="1481455" cy="1407920"/>
          </a:xfrm>
          <a:prstGeom prst="rect">
            <a:avLst/>
          </a:prstGeom>
          <a:noFill/>
          <a:ln>
            <a:noFill/>
          </a:ln>
        </p:spPr>
      </p:pic>
    </p:spTree>
    <p:extLst>
      <p:ext uri="{BB962C8B-B14F-4D97-AF65-F5344CB8AC3E}">
        <p14:creationId xmlns:p14="http://schemas.microsoft.com/office/powerpoint/2010/main" val="451012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16/28</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37700405"/>
              </p:ext>
            </p:extLst>
          </p:nvPr>
        </p:nvGraphicFramePr>
        <p:xfrm>
          <a:off x="594360" y="1661160"/>
          <a:ext cx="7954729" cy="4526280"/>
        </p:xfrm>
        <a:graphic>
          <a:graphicData uri="http://schemas.openxmlformats.org/drawingml/2006/table">
            <a:tbl>
              <a:tblPr firstRow="1" firstCol="1" bandRow="1"/>
              <a:tblGrid>
                <a:gridCol w="3913512">
                  <a:extLst>
                    <a:ext uri="{9D8B030D-6E8A-4147-A177-3AD203B41FA5}">
                      <a16:colId xmlns:a16="http://schemas.microsoft.com/office/drawing/2014/main" xmlns="" val="3855355389"/>
                    </a:ext>
                  </a:extLst>
                </a:gridCol>
                <a:gridCol w="4041217">
                  <a:extLst>
                    <a:ext uri="{9D8B030D-6E8A-4147-A177-3AD203B41FA5}">
                      <a16:colId xmlns:a16="http://schemas.microsoft.com/office/drawing/2014/main" xmlns="" val="1480363827"/>
                    </a:ext>
                  </a:extLst>
                </a:gridCol>
              </a:tblGrid>
              <a:tr h="4526280">
                <a:tc>
                  <a:txBody>
                    <a:bodyPr/>
                    <a:lstStyle/>
                    <a:p>
                      <a:pPr>
                        <a:lnSpc>
                          <a:spcPct val="115000"/>
                        </a:lnSpc>
                        <a:spcAft>
                          <a:spcPts val="0"/>
                        </a:spcAft>
                      </a:pPr>
                      <a:endParaRPr lang="tr-TR" sz="1800" b="1" dirty="0" smtClean="0">
                        <a:effectLst/>
                        <a:latin typeface="Arial" pitchFamily="34" charset="0"/>
                        <a:ea typeface="Times New Roman" panose="02020603050405020304" pitchFamily="18" charset="0"/>
                        <a:cs typeface="Arial" pitchFamily="34" charset="0"/>
                      </a:endParaRPr>
                    </a:p>
                    <a:p>
                      <a:pPr>
                        <a:lnSpc>
                          <a:spcPct val="115000"/>
                        </a:lnSpc>
                        <a:spcAft>
                          <a:spcPts val="0"/>
                        </a:spcAft>
                      </a:pPr>
                      <a:r>
                        <a:rPr lang="mn-MN" sz="1800" b="1" dirty="0" smtClean="0">
                          <a:effectLst/>
                          <a:latin typeface="Arial" pitchFamily="34" charset="0"/>
                          <a:ea typeface="Times New Roman" panose="02020603050405020304" pitchFamily="18" charset="0"/>
                          <a:cs typeface="Arial" pitchFamily="34" charset="0"/>
                        </a:rPr>
                        <a:t>Ачаа тань;</a:t>
                      </a:r>
                    </a:p>
                    <a:p>
                      <a:pPr marL="285750" indent="-285750">
                        <a:lnSpc>
                          <a:spcPct val="115000"/>
                        </a:lnSpc>
                        <a:spcAft>
                          <a:spcPts val="0"/>
                        </a:spcAft>
                        <a:buFont typeface="Arial" panose="020B0604020202020204" pitchFamily="34" charset="0"/>
                        <a:buChar char="•"/>
                      </a:pPr>
                      <a:r>
                        <a:rPr lang="mn-MN" sz="1800" b="0" dirty="0" smtClean="0">
                          <a:effectLst/>
                          <a:latin typeface="Arial" pitchFamily="34" charset="0"/>
                          <a:ea typeface="Times New Roman" panose="02020603050405020304" pitchFamily="18" charset="0"/>
                          <a:cs typeface="Arial" pitchFamily="34" charset="0"/>
                        </a:rPr>
                        <a:t>Хүнд, том</a:t>
                      </a:r>
                    </a:p>
                    <a:p>
                      <a:pPr marL="285750" indent="-285750">
                        <a:lnSpc>
                          <a:spcPct val="115000"/>
                        </a:lnSpc>
                        <a:spcAft>
                          <a:spcPts val="0"/>
                        </a:spcAft>
                        <a:buFont typeface="Arial" panose="020B0604020202020204" pitchFamily="34" charset="0"/>
                        <a:buChar char="•"/>
                      </a:pPr>
                      <a:r>
                        <a:rPr lang="mn-MN" sz="1800" b="0" dirty="0" smtClean="0">
                          <a:effectLst/>
                          <a:latin typeface="Arial" pitchFamily="34" charset="0"/>
                          <a:ea typeface="Times New Roman" panose="02020603050405020304" pitchFamily="18" charset="0"/>
                          <a:cs typeface="Arial" pitchFamily="34" charset="0"/>
                        </a:rPr>
                        <a:t>Барихад</a:t>
                      </a:r>
                      <a:r>
                        <a:rPr lang="mn-MN" sz="1800" b="0" baseline="0" dirty="0" smtClean="0">
                          <a:effectLst/>
                          <a:latin typeface="Arial" pitchFamily="34" charset="0"/>
                          <a:ea typeface="Times New Roman" panose="02020603050405020304" pitchFamily="18" charset="0"/>
                          <a:cs typeface="Arial" pitchFamily="34" charset="0"/>
                        </a:rPr>
                        <a:t> хэцүү </a:t>
                      </a:r>
                    </a:p>
                    <a:p>
                      <a:pPr marL="285750" indent="-285750">
                        <a:lnSpc>
                          <a:spcPct val="115000"/>
                        </a:lnSpc>
                        <a:spcAft>
                          <a:spcPts val="0"/>
                        </a:spcAft>
                        <a:buFont typeface="Arial" panose="020B0604020202020204" pitchFamily="34" charset="0"/>
                        <a:buChar char="•"/>
                      </a:pPr>
                      <a:r>
                        <a:rPr lang="mn-MN" sz="1800" b="0" dirty="0" smtClean="0">
                          <a:effectLst/>
                          <a:latin typeface="Arial" pitchFamily="34" charset="0"/>
                          <a:ea typeface="Times New Roman" panose="02020603050405020304" pitchFamily="18" charset="0"/>
                          <a:cs typeface="Arial" pitchFamily="34" charset="0"/>
                        </a:rPr>
                        <a:t>Тогтворгүй эсвэл гэнэт хөдлөх боломжтой (амьтан шиг),</a:t>
                      </a:r>
                    </a:p>
                    <a:p>
                      <a:pPr marL="285750" indent="-285750">
                        <a:lnSpc>
                          <a:spcPct val="115000"/>
                        </a:lnSpc>
                        <a:spcAft>
                          <a:spcPts val="0"/>
                        </a:spcAft>
                        <a:buFont typeface="Arial" panose="020B0604020202020204" pitchFamily="34" charset="0"/>
                        <a:buChar char="•"/>
                      </a:pPr>
                      <a:r>
                        <a:rPr lang="mn-MN" sz="1800" b="0" dirty="0" smtClean="0">
                          <a:effectLst/>
                          <a:latin typeface="Arial" pitchFamily="34" charset="0"/>
                          <a:ea typeface="Times New Roman" panose="02020603050405020304" pitchFamily="18" charset="0"/>
                          <a:cs typeface="Arial" pitchFamily="34" charset="0"/>
                        </a:rPr>
                        <a:t>Хортой (хурц, халуун эсвэл хүйтэн),</a:t>
                      </a:r>
                    </a:p>
                    <a:p>
                      <a:pPr marL="285750" indent="-285750">
                        <a:lnSpc>
                          <a:spcPct val="115000"/>
                        </a:lnSpc>
                        <a:spcAft>
                          <a:spcPts val="0"/>
                        </a:spcAft>
                        <a:buFont typeface="Arial" panose="020B0604020202020204" pitchFamily="34" charset="0"/>
                        <a:buChar char="•"/>
                      </a:pPr>
                      <a:r>
                        <a:rPr lang="mn-MN" sz="1800" b="0" dirty="0" smtClean="0">
                          <a:effectLst/>
                          <a:latin typeface="Arial" pitchFamily="34" charset="0"/>
                          <a:ea typeface="Times New Roman" panose="02020603050405020304" pitchFamily="18" charset="0"/>
                          <a:cs typeface="Arial" pitchFamily="34" charset="0"/>
                        </a:rPr>
                        <a:t>Хэлбэргүй,</a:t>
                      </a:r>
                      <a:r>
                        <a:rPr lang="mn-MN" sz="1800" b="0" baseline="0" dirty="0" smtClean="0">
                          <a:effectLst/>
                          <a:latin typeface="Arial" pitchFamily="34" charset="0"/>
                          <a:ea typeface="Times New Roman" panose="02020603050405020304" pitchFamily="18" charset="0"/>
                          <a:cs typeface="Arial" pitchFamily="34" charset="0"/>
                        </a:rPr>
                        <a:t> барьцгүй</a:t>
                      </a:r>
                      <a:endParaRPr lang="mn-MN" sz="1800" b="0" dirty="0" smtClean="0">
                        <a:effectLst/>
                        <a:latin typeface="Arial" pitchFamily="34" charset="0"/>
                        <a:ea typeface="Times New Roman" panose="02020603050405020304" pitchFamily="18" charset="0"/>
                        <a:cs typeface="Arial" pitchFamily="34" charset="0"/>
                      </a:endParaRPr>
                    </a:p>
                    <a:p>
                      <a:pPr marL="285750" indent="-285750">
                        <a:lnSpc>
                          <a:spcPct val="115000"/>
                        </a:lnSpc>
                        <a:spcAft>
                          <a:spcPts val="0"/>
                        </a:spcAft>
                        <a:buFont typeface="Arial" panose="020B0604020202020204" pitchFamily="34" charset="0"/>
                        <a:buChar char="•"/>
                      </a:pPr>
                      <a:r>
                        <a:rPr lang="mn-MN" sz="1800" b="0" dirty="0" smtClean="0">
                          <a:effectLst/>
                          <a:latin typeface="Arial" pitchFamily="34" charset="0"/>
                          <a:ea typeface="Times New Roman" panose="02020603050405020304" pitchFamily="18" charset="0"/>
                          <a:cs typeface="Arial" pitchFamily="34" charset="0"/>
                        </a:rPr>
                        <a:t>Нүдний</a:t>
                      </a:r>
                      <a:r>
                        <a:rPr lang="mn-MN" sz="1800" b="0" baseline="0" dirty="0" smtClean="0">
                          <a:effectLst/>
                          <a:latin typeface="Arial" pitchFamily="34" charset="0"/>
                          <a:ea typeface="Times New Roman" panose="02020603050405020304" pitchFamily="18" charset="0"/>
                          <a:cs typeface="Arial" pitchFamily="34" charset="0"/>
                        </a:rPr>
                        <a:t> баримжааг хаах хэмжээний том</a:t>
                      </a:r>
                      <a:r>
                        <a:rPr lang="mn-MN" sz="1800" b="0" dirty="0" smtClean="0">
                          <a:effectLst/>
                          <a:latin typeface="Arial" pitchFamily="34" charset="0"/>
                          <a:ea typeface="Times New Roman" panose="02020603050405020304" pitchFamily="18" charset="0"/>
                          <a:cs typeface="Arial" pitchFamily="34" charset="0"/>
                        </a:rPr>
                        <a:t>,</a:t>
                      </a:r>
                    </a:p>
                    <a:p>
                      <a:pPr marL="0" indent="0">
                        <a:lnSpc>
                          <a:spcPct val="115000"/>
                        </a:lnSpc>
                        <a:spcAft>
                          <a:spcPts val="0"/>
                        </a:spcAft>
                        <a:buFont typeface="Arial" panose="020B0604020202020204" pitchFamily="34" charset="0"/>
                        <a:buNone/>
                      </a:pPr>
                      <a:r>
                        <a:rPr lang="mn-MN" sz="1800" b="0" dirty="0" smtClean="0">
                          <a:effectLst/>
                          <a:latin typeface="Arial" pitchFamily="34" charset="0"/>
                          <a:ea typeface="Times New Roman" panose="02020603050405020304" pitchFamily="18" charset="0"/>
                          <a:cs typeface="Arial" pitchFamily="34" charset="0"/>
                        </a:rPr>
                        <a:t>Зэрэг</a:t>
                      </a:r>
                      <a:r>
                        <a:rPr lang="mn-MN" sz="1800" b="0" baseline="0" dirty="0" smtClean="0">
                          <a:effectLst/>
                          <a:latin typeface="Arial" pitchFamily="34" charset="0"/>
                          <a:ea typeface="Times New Roman" panose="02020603050405020304" pitchFamily="18" charset="0"/>
                          <a:cs typeface="Arial" pitchFamily="34" charset="0"/>
                        </a:rPr>
                        <a:t> </a:t>
                      </a:r>
                      <a:r>
                        <a:rPr lang="mn-MN" sz="1800" b="0" dirty="0" smtClean="0">
                          <a:effectLst/>
                          <a:latin typeface="Arial" pitchFamily="34" charset="0"/>
                          <a:ea typeface="Times New Roman" panose="02020603050405020304" pitchFamily="18" charset="0"/>
                          <a:cs typeface="Arial" pitchFamily="34" charset="0"/>
                        </a:rPr>
                        <a:t>онцлог шинж чанартай юу?</a:t>
                      </a:r>
                      <a:endParaRPr lang="tr-TR" sz="1800" b="0" dirty="0">
                        <a:effectLst/>
                        <a:latin typeface="Arial" pitchFamily="34" charset="0"/>
                        <a:ea typeface="Times New Roman" panose="02020603050405020304" pitchFamily="18" charset="0"/>
                        <a:cs typeface="Arial" pitchFamily="34" charset="0"/>
                      </a:endParaRPr>
                    </a:p>
                  </a:txBody>
                  <a:tcPr marL="68580" marR="68580" marT="0" marB="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tr-TR" sz="1800" b="1" dirty="0" smtClean="0">
                        <a:effectLst/>
                        <a:latin typeface="Arial" pitchFamily="34" charset="0"/>
                        <a:ea typeface="Times New Roman" panose="02020603050405020304" pitchFamily="18" charset="0"/>
                        <a:cs typeface="Arial" pitchFamily="34" charset="0"/>
                      </a:endParaRPr>
                    </a:p>
                    <a:p>
                      <a:pPr>
                        <a:lnSpc>
                          <a:spcPct val="115000"/>
                        </a:lnSpc>
                        <a:spcAft>
                          <a:spcPts val="0"/>
                        </a:spcAft>
                      </a:pPr>
                      <a:r>
                        <a:rPr lang="mn-MN" sz="1800" b="1" dirty="0" smtClean="0">
                          <a:effectLst/>
                          <a:latin typeface="Arial" pitchFamily="34" charset="0"/>
                          <a:ea typeface="Times New Roman" panose="02020603050405020304" pitchFamily="18" charset="0"/>
                          <a:cs typeface="Arial" pitchFamily="34" charset="0"/>
                        </a:rPr>
                        <a:t>Ачаа тань</a:t>
                      </a:r>
                      <a:r>
                        <a:rPr lang="tr-TR" sz="1800" b="1" dirty="0" smtClean="0">
                          <a:effectLst/>
                          <a:latin typeface="Arial" pitchFamily="34" charset="0"/>
                          <a:ea typeface="Times New Roman" panose="02020603050405020304" pitchFamily="18" charset="0"/>
                          <a:cs typeface="Arial" pitchFamily="34" charset="0"/>
                        </a:rPr>
                        <a:t>; </a:t>
                      </a:r>
                      <a:endParaRPr lang="tr-TR" sz="1800" b="1" dirty="0">
                        <a:effectLst/>
                        <a:latin typeface="Arial" pitchFamily="34" charset="0"/>
                        <a:ea typeface="Times New Roman" panose="02020603050405020304" pitchFamily="18" charset="0"/>
                        <a:cs typeface="Arial"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800" dirty="0" smtClean="0">
                          <a:effectLst/>
                          <a:latin typeface="Arial" pitchFamily="34" charset="0"/>
                          <a:ea typeface="Times New Roman" panose="02020603050405020304" pitchFamily="18" charset="0"/>
                          <a:cs typeface="Arial" pitchFamily="34" charset="0"/>
                        </a:rPr>
                        <a:t>Илүү бага эсвэл жижиг</a:t>
                      </a:r>
                      <a:r>
                        <a:rPr lang="tr-TR" sz="1800" dirty="0" smtClean="0">
                          <a:effectLst/>
                          <a:latin typeface="Arial" pitchFamily="34" charset="0"/>
                          <a:ea typeface="Times New Roman" panose="02020603050405020304" pitchFamily="18" charset="0"/>
                          <a:cs typeface="Arial" pitchFamily="34" charset="0"/>
                        </a:rPr>
                        <a:t>,</a:t>
                      </a:r>
                      <a:endParaRPr lang="tr-TR" sz="1800" dirty="0">
                        <a:effectLst/>
                        <a:latin typeface="Arial" pitchFamily="34" charset="0"/>
                        <a:ea typeface="Times New Roman" panose="02020603050405020304" pitchFamily="18" charset="0"/>
                        <a:cs typeface="Arial"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800" dirty="0" smtClean="0">
                          <a:effectLst/>
                          <a:latin typeface="Arial" pitchFamily="34" charset="0"/>
                          <a:ea typeface="Times New Roman" panose="02020603050405020304" pitchFamily="18" charset="0"/>
                          <a:cs typeface="Arial" pitchFamily="34" charset="0"/>
                        </a:rPr>
                        <a:t>Барихад</a:t>
                      </a:r>
                      <a:r>
                        <a:rPr lang="mn-MN" sz="1800" baseline="0" dirty="0" smtClean="0">
                          <a:effectLst/>
                          <a:latin typeface="Arial" pitchFamily="34" charset="0"/>
                          <a:ea typeface="Times New Roman" panose="02020603050405020304" pitchFamily="18" charset="0"/>
                          <a:cs typeface="Arial" pitchFamily="34" charset="0"/>
                        </a:rPr>
                        <a:t> илүү хялбар</a:t>
                      </a:r>
                      <a:r>
                        <a:rPr lang="tr-TR" sz="1800" dirty="0" smtClean="0">
                          <a:effectLst/>
                          <a:latin typeface="Arial" pitchFamily="34" charset="0"/>
                          <a:ea typeface="Times New Roman" panose="02020603050405020304" pitchFamily="18" charset="0"/>
                          <a:cs typeface="Arial" pitchFamily="34" charset="0"/>
                        </a:rPr>
                        <a:t>,</a:t>
                      </a:r>
                      <a:endParaRPr lang="tr-TR" sz="1800" dirty="0">
                        <a:effectLst/>
                        <a:latin typeface="Arial" pitchFamily="34" charset="0"/>
                        <a:ea typeface="Times New Roman" panose="02020603050405020304" pitchFamily="18" charset="0"/>
                        <a:cs typeface="Arial"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800" dirty="0" smtClean="0">
                          <a:effectLst/>
                          <a:latin typeface="Arial" pitchFamily="34" charset="0"/>
                          <a:ea typeface="Times New Roman" panose="02020603050405020304" pitchFamily="18" charset="0"/>
                          <a:cs typeface="Arial" pitchFamily="34" charset="0"/>
                        </a:rPr>
                        <a:t>Илүү тэнцвэртэй,</a:t>
                      </a:r>
                    </a:p>
                    <a:p>
                      <a:pPr marL="342900" lvl="0" indent="-342900">
                        <a:lnSpc>
                          <a:spcPct val="115000"/>
                        </a:lnSpc>
                        <a:spcAft>
                          <a:spcPts val="0"/>
                        </a:spcAft>
                        <a:buClr>
                          <a:srgbClr val="000000"/>
                        </a:buClr>
                        <a:buFont typeface="Wingdings" panose="05000000000000000000" pitchFamily="2" charset="2"/>
                        <a:buChar char=""/>
                      </a:pPr>
                      <a:r>
                        <a:rPr lang="mn-MN" sz="1800" dirty="0" smtClean="0">
                          <a:effectLst/>
                          <a:latin typeface="Arial" pitchFamily="34" charset="0"/>
                          <a:ea typeface="Times New Roman" panose="02020603050405020304" pitchFamily="18" charset="0"/>
                          <a:cs typeface="Arial" pitchFamily="34" charset="0"/>
                        </a:rPr>
                        <a:t>Ачааны</a:t>
                      </a:r>
                      <a:r>
                        <a:rPr lang="mn-MN" sz="1800" baseline="0" dirty="0" smtClean="0">
                          <a:effectLst/>
                          <a:latin typeface="Arial" pitchFamily="34" charset="0"/>
                          <a:ea typeface="Times New Roman" panose="02020603050405020304" pitchFamily="18" charset="0"/>
                          <a:cs typeface="Arial" pitchFamily="34" charset="0"/>
                        </a:rPr>
                        <a:t> хүнд жигд</a:t>
                      </a:r>
                      <a:r>
                        <a:rPr lang="tr-TR" sz="1800" dirty="0">
                          <a:effectLst/>
                          <a:latin typeface="Arial" pitchFamily="34" charset="0"/>
                          <a:ea typeface="Times New Roman" panose="02020603050405020304" pitchFamily="18" charset="0"/>
                          <a:cs typeface="Arial" pitchFamily="34" charset="0"/>
                        </a:rPr>
                        <a:t> </a:t>
                      </a:r>
                    </a:p>
                    <a:p>
                      <a:pPr>
                        <a:lnSpc>
                          <a:spcPct val="115000"/>
                        </a:lnSpc>
                        <a:spcAft>
                          <a:spcPts val="0"/>
                        </a:spcAft>
                      </a:pPr>
                      <a:r>
                        <a:rPr lang="mn-MN" sz="1800" dirty="0" smtClean="0">
                          <a:effectLst/>
                          <a:latin typeface="Arial" pitchFamily="34" charset="0"/>
                          <a:ea typeface="Times New Roman" panose="02020603050405020304" pitchFamily="18" charset="0"/>
                          <a:cs typeface="Arial" pitchFamily="34" charset="0"/>
                        </a:rPr>
                        <a:t>Болгох</a:t>
                      </a:r>
                      <a:r>
                        <a:rPr lang="mn-MN" sz="1800" baseline="0" dirty="0" smtClean="0">
                          <a:effectLst/>
                          <a:latin typeface="Arial" pitchFamily="34" charset="0"/>
                          <a:ea typeface="Times New Roman" panose="02020603050405020304" pitchFamily="18" charset="0"/>
                          <a:cs typeface="Arial" pitchFamily="34" charset="0"/>
                        </a:rPr>
                        <a:t> боломжтой юу</a:t>
                      </a:r>
                      <a:r>
                        <a:rPr lang="tr-TR" sz="1800" dirty="0" smtClean="0">
                          <a:effectLst/>
                          <a:latin typeface="Arial" pitchFamily="34" charset="0"/>
                          <a:ea typeface="Times New Roman" panose="02020603050405020304" pitchFamily="18" charset="0"/>
                          <a:cs typeface="Arial" pitchFamily="34" charset="0"/>
                        </a:rPr>
                        <a:t>?</a:t>
                      </a:r>
                      <a:endParaRPr lang="tr-TR" sz="1800" dirty="0">
                        <a:effectLst/>
                        <a:latin typeface="Arial" pitchFamily="34" charset="0"/>
                        <a:ea typeface="Times New Roman" panose="02020603050405020304" pitchFamily="18" charset="0"/>
                        <a:cs typeface="Arial" pitchFamily="34" charset="0"/>
                      </a:endParaRPr>
                    </a:p>
                    <a:p>
                      <a:pPr>
                        <a:lnSpc>
                          <a:spcPct val="115000"/>
                        </a:lnSpc>
                        <a:spcAft>
                          <a:spcPts val="0"/>
                        </a:spcAft>
                      </a:pPr>
                      <a:r>
                        <a:rPr lang="tr-TR" sz="1800" dirty="0">
                          <a:effectLst/>
                          <a:latin typeface="Arial" pitchFamily="34" charset="0"/>
                          <a:ea typeface="Times New Roman" panose="02020603050405020304" pitchFamily="18" charset="0"/>
                          <a:cs typeface="Arial" pitchFamily="34" charset="0"/>
                        </a:rPr>
                        <a:t> </a:t>
                      </a:r>
                    </a:p>
                    <a:p>
                      <a:pPr algn="just">
                        <a:lnSpc>
                          <a:spcPct val="115000"/>
                        </a:lnSpc>
                        <a:spcAft>
                          <a:spcPts val="0"/>
                        </a:spcAft>
                      </a:pPr>
                      <a:r>
                        <a:rPr lang="mn-MN" sz="1800" dirty="0" smtClean="0">
                          <a:effectLst/>
                          <a:latin typeface="Arial" pitchFamily="34" charset="0"/>
                          <a:ea typeface="Times New Roman" panose="02020603050405020304" pitchFamily="18" charset="0"/>
                          <a:cs typeface="Arial" pitchFamily="34" charset="0"/>
                        </a:rPr>
                        <a:t>Хэрэв ачааг нь өөр газраас авчруулах</a:t>
                      </a:r>
                      <a:r>
                        <a:rPr lang="mn-MN" sz="1800" baseline="0" dirty="0" smtClean="0">
                          <a:effectLst/>
                          <a:latin typeface="Arial" pitchFamily="34" charset="0"/>
                          <a:ea typeface="Times New Roman" panose="02020603050405020304" pitchFamily="18" charset="0"/>
                          <a:cs typeface="Arial" pitchFamily="34" charset="0"/>
                        </a:rPr>
                        <a:t> </a:t>
                      </a:r>
                      <a:r>
                        <a:rPr lang="mn-MN" sz="1800" dirty="0" smtClean="0">
                          <a:effectLst/>
                          <a:latin typeface="Arial" pitchFamily="34" charset="0"/>
                          <a:ea typeface="Times New Roman" panose="02020603050405020304" pitchFamily="18" charset="0"/>
                          <a:cs typeface="Arial" pitchFamily="34" charset="0"/>
                        </a:rPr>
                        <a:t>бол өмнө</a:t>
                      </a:r>
                      <a:r>
                        <a:rPr lang="mn-MN" sz="1800" baseline="0" dirty="0" smtClean="0">
                          <a:effectLst/>
                          <a:latin typeface="Arial" pitchFamily="34" charset="0"/>
                          <a:ea typeface="Times New Roman" panose="02020603050405020304" pitchFamily="18" charset="0"/>
                          <a:cs typeface="Arial" pitchFamily="34" charset="0"/>
                        </a:rPr>
                        <a:t> нь зөөхөд илүү </a:t>
                      </a:r>
                      <a:r>
                        <a:rPr lang="mn-MN" sz="1800" dirty="0" smtClean="0">
                          <a:effectLst/>
                          <a:latin typeface="Arial" pitchFamily="34" charset="0"/>
                          <a:ea typeface="Times New Roman" panose="02020603050405020304" pitchFamily="18" charset="0"/>
                          <a:cs typeface="Arial" pitchFamily="34" charset="0"/>
                        </a:rPr>
                        <a:t>хялбархан, жижиг болгох</a:t>
                      </a:r>
                      <a:r>
                        <a:rPr lang="mn-MN" sz="1800" baseline="0" dirty="0" smtClean="0">
                          <a:effectLst/>
                          <a:latin typeface="Arial" pitchFamily="34" charset="0"/>
                          <a:ea typeface="Times New Roman" panose="02020603050405020304" pitchFamily="18" charset="0"/>
                          <a:cs typeface="Arial" pitchFamily="34" charset="0"/>
                        </a:rPr>
                        <a:t> боломжтой эсэхийг асууж болно</a:t>
                      </a:r>
                      <a:r>
                        <a:rPr lang="mn-MN" sz="1800" dirty="0" smtClean="0">
                          <a:effectLst/>
                          <a:latin typeface="Arial" pitchFamily="34" charset="0"/>
                          <a:ea typeface="Times New Roman" panose="02020603050405020304" pitchFamily="18" charset="0"/>
                          <a:cs typeface="Arial" pitchFamily="34" charset="0"/>
                        </a:rPr>
                        <a:t>.</a:t>
                      </a:r>
                      <a:r>
                        <a:rPr lang="tr-TR" sz="1800" dirty="0">
                          <a:effectLst/>
                          <a:latin typeface="Arial" pitchFamily="34" charset="0"/>
                          <a:ea typeface="Times New Roman" panose="02020603050405020304" pitchFamily="18" charset="0"/>
                          <a:cs typeface="Arial" pitchFamily="34" charset="0"/>
                        </a:rPr>
                        <a:t> </a:t>
                      </a:r>
                    </a:p>
                  </a:txBody>
                  <a:tcPr marL="68580" marR="6858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995870"/>
                  </a:ext>
                </a:extLst>
              </a:tr>
            </a:tbl>
          </a:graphicData>
        </a:graphic>
      </p:graphicFrame>
      <p:sp>
        <p:nvSpPr>
          <p:cNvPr id="4" name="Unvan 3"/>
          <p:cNvSpPr>
            <a:spLocks noGrp="1"/>
          </p:cNvSpPr>
          <p:nvPr>
            <p:ph type="title"/>
          </p:nvPr>
        </p:nvSpPr>
        <p:spPr/>
        <p:txBody>
          <a:bodyPr/>
          <a:lstStyle/>
          <a:p>
            <a:pPr algn="ctr"/>
            <a:r>
              <a:rPr lang="mn-MN" b="0" dirty="0">
                <a:latin typeface="Arial" pitchFamily="34" charset="0"/>
                <a:cs typeface="Arial" pitchFamily="34" charset="0"/>
              </a:rPr>
              <a:t>Эрсдэлийг үнэлэх</a:t>
            </a:r>
            <a:endParaRPr lang="tr-TR" dirty="0">
              <a:latin typeface="Arial" pitchFamily="34" charset="0"/>
              <a:cs typeface="Arial" pitchFamily="34" charset="0"/>
            </a:endParaRPr>
          </a:p>
        </p:txBody>
      </p:sp>
    </p:spTree>
    <p:extLst>
      <p:ext uri="{BB962C8B-B14F-4D97-AF65-F5344CB8AC3E}">
        <p14:creationId xmlns:p14="http://schemas.microsoft.com/office/powerpoint/2010/main" val="249085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17/28</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98352279"/>
              </p:ext>
            </p:extLst>
          </p:nvPr>
        </p:nvGraphicFramePr>
        <p:xfrm>
          <a:off x="322333" y="1280160"/>
          <a:ext cx="8193017" cy="5073902"/>
        </p:xfrm>
        <a:graphic>
          <a:graphicData uri="http://schemas.openxmlformats.org/drawingml/2006/table">
            <a:tbl>
              <a:tblPr firstRow="1" firstCol="1" bandRow="1">
                <a:tableStyleId>{5C22544A-7EE6-4342-B048-85BDC9FD1C3A}</a:tableStyleId>
              </a:tblPr>
              <a:tblGrid>
                <a:gridCol w="4047912">
                  <a:extLst>
                    <a:ext uri="{9D8B030D-6E8A-4147-A177-3AD203B41FA5}">
                      <a16:colId xmlns:a16="http://schemas.microsoft.com/office/drawing/2014/main" xmlns="" val="3489855737"/>
                    </a:ext>
                  </a:extLst>
                </a:gridCol>
                <a:gridCol w="4145105">
                  <a:extLst>
                    <a:ext uri="{9D8B030D-6E8A-4147-A177-3AD203B41FA5}">
                      <a16:colId xmlns:a16="http://schemas.microsoft.com/office/drawing/2014/main" xmlns="" val="3318283139"/>
                    </a:ext>
                  </a:extLst>
                </a:gridCol>
              </a:tblGrid>
              <a:tr h="5073902">
                <a:tc>
                  <a:txBody>
                    <a:bodyPr/>
                    <a:lstStyle/>
                    <a:p>
                      <a:pPr>
                        <a:lnSpc>
                          <a:spcPct val="115000"/>
                        </a:lnSpc>
                        <a:spcAft>
                          <a:spcPts val="0"/>
                        </a:spcAft>
                      </a:pPr>
                      <a:endParaRPr lang="tr-TR" sz="1800" dirty="0" smtClean="0">
                        <a:solidFill>
                          <a:schemeClr val="tx1"/>
                        </a:solidFill>
                        <a:effectLst/>
                        <a:latin typeface="Arial" pitchFamily="34" charset="0"/>
                        <a:cs typeface="Arial" pitchFamily="34" charset="0"/>
                      </a:endParaRPr>
                    </a:p>
                    <a:p>
                      <a:pPr>
                        <a:lnSpc>
                          <a:spcPct val="115000"/>
                        </a:lnSpc>
                        <a:spcAft>
                          <a:spcPts val="0"/>
                        </a:spcAft>
                      </a:pPr>
                      <a:r>
                        <a:rPr lang="mn-MN" sz="1800" dirty="0" smtClean="0">
                          <a:solidFill>
                            <a:schemeClr val="tx1"/>
                          </a:solidFill>
                          <a:effectLst/>
                          <a:latin typeface="Arial" pitchFamily="34" charset="0"/>
                          <a:cs typeface="Arial" pitchFamily="34" charset="0"/>
                        </a:rPr>
                        <a:t>Ажлын орчинд;</a:t>
                      </a:r>
                    </a:p>
                    <a:p>
                      <a:pPr>
                        <a:lnSpc>
                          <a:spcPct val="115000"/>
                        </a:lnSpc>
                        <a:spcAft>
                          <a:spcPts val="0"/>
                        </a:spcAft>
                      </a:pPr>
                      <a:endParaRPr lang="mn-MN" sz="1800" dirty="0" smtClean="0">
                        <a:solidFill>
                          <a:schemeClr val="tx1"/>
                        </a:solidFill>
                        <a:effectLst/>
                        <a:latin typeface="Arial" pitchFamily="34" charset="0"/>
                        <a:cs typeface="Arial" pitchFamily="34" charset="0"/>
                      </a:endParaRP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Явах</a:t>
                      </a:r>
                      <a:r>
                        <a:rPr lang="mn-MN" sz="1600" b="0" baseline="0" dirty="0" smtClean="0">
                          <a:solidFill>
                            <a:schemeClr val="tx1"/>
                          </a:solidFill>
                          <a:effectLst/>
                          <a:latin typeface="Arial" pitchFamily="34" charset="0"/>
                          <a:cs typeface="Arial" pitchFamily="34" charset="0"/>
                        </a:rPr>
                        <a:t> орчин хягаарлагдмал</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Гулгамтгай эсвэл саадтай гадаргуу</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Шалан дээрх түвшний ялгаа,</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Халуун, хүйтэн, чийгтэй</a:t>
                      </a:r>
                      <a:r>
                        <a:rPr lang="mn-MN" sz="1600" b="0" baseline="0" dirty="0" smtClean="0">
                          <a:solidFill>
                            <a:schemeClr val="tx1"/>
                          </a:solidFill>
                          <a:effectLst/>
                          <a:latin typeface="Arial" pitchFamily="34" charset="0"/>
                          <a:cs typeface="Arial" pitchFamily="34" charset="0"/>
                        </a:rPr>
                        <a:t> байх</a:t>
                      </a:r>
                      <a:endParaRPr lang="mn-MN" sz="1600" b="0" dirty="0" smtClean="0">
                        <a:solidFill>
                          <a:schemeClr val="tx1"/>
                        </a:solidFill>
                        <a:effectLst/>
                        <a:latin typeface="Arial" pitchFamily="34" charset="0"/>
                        <a:cs typeface="Arial" pitchFamily="34" charset="0"/>
                      </a:endParaRP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Салхи буюу бусад хүчтэй агаарын хөдөлгөөн</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Гэрэлтүүлэг муу,</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Ажилчны</a:t>
                      </a:r>
                      <a:r>
                        <a:rPr lang="mn-MN" sz="1600" b="0" baseline="0" dirty="0" smtClean="0">
                          <a:solidFill>
                            <a:schemeClr val="tx1"/>
                          </a:solidFill>
                          <a:effectLst/>
                          <a:latin typeface="Arial" pitchFamily="34" charset="0"/>
                          <a:cs typeface="Arial" pitchFamily="34" charset="0"/>
                        </a:rPr>
                        <a:t> </a:t>
                      </a:r>
                      <a:r>
                        <a:rPr lang="mn-MN" sz="1600" b="0" dirty="0" smtClean="0">
                          <a:solidFill>
                            <a:schemeClr val="tx1"/>
                          </a:solidFill>
                          <a:effectLst/>
                          <a:latin typeface="Arial" pitchFamily="34" charset="0"/>
                          <a:cs typeface="Arial" pitchFamily="34" charset="0"/>
                        </a:rPr>
                        <a:t>хувийн хамгаалалтын хэрэгсэл,</a:t>
                      </a:r>
                      <a:r>
                        <a:rPr lang="mn-MN" sz="1600" b="0" baseline="0" dirty="0" smtClean="0">
                          <a:solidFill>
                            <a:schemeClr val="tx1"/>
                          </a:solidFill>
                          <a:effectLst/>
                          <a:latin typeface="Arial" pitchFamily="34" charset="0"/>
                          <a:cs typeface="Arial" pitchFamily="34" charset="0"/>
                        </a:rPr>
                        <a:t> х</a:t>
                      </a:r>
                      <a:r>
                        <a:rPr lang="mn-MN" sz="1600" b="0" dirty="0" smtClean="0">
                          <a:solidFill>
                            <a:schemeClr val="tx1"/>
                          </a:solidFill>
                          <a:effectLst/>
                          <a:latin typeface="Arial" pitchFamily="34" charset="0"/>
                          <a:cs typeface="Arial" pitchFamily="34" charset="0"/>
                        </a:rPr>
                        <a:t>увцас өмссөн</a:t>
                      </a:r>
                      <a:r>
                        <a:rPr lang="mn-MN" sz="1600" b="0" baseline="0" dirty="0" smtClean="0">
                          <a:solidFill>
                            <a:schemeClr val="tx1"/>
                          </a:solidFill>
                          <a:effectLst/>
                          <a:latin typeface="Arial" pitchFamily="34" charset="0"/>
                          <a:cs typeface="Arial" pitchFamily="34" charset="0"/>
                        </a:rPr>
                        <a:t> үед үүсэх хөдөлгөөний </a:t>
                      </a:r>
                      <a:r>
                        <a:rPr lang="mn-MN" sz="1600" b="0" dirty="0" smtClean="0">
                          <a:solidFill>
                            <a:schemeClr val="tx1"/>
                          </a:solidFill>
                          <a:effectLst/>
                          <a:latin typeface="Arial" pitchFamily="34" charset="0"/>
                          <a:cs typeface="Arial" pitchFamily="34" charset="0"/>
                        </a:rPr>
                        <a:t>хязгаарлалт</a:t>
                      </a:r>
                    </a:p>
                    <a:p>
                      <a:pPr>
                        <a:lnSpc>
                          <a:spcPct val="115000"/>
                        </a:lnSpc>
                        <a:spcAft>
                          <a:spcPts val="0"/>
                        </a:spcAft>
                      </a:pPr>
                      <a:endParaRPr lang="mn-MN" sz="1800" b="0" dirty="0" smtClean="0">
                        <a:solidFill>
                          <a:schemeClr val="tx1"/>
                        </a:solidFill>
                        <a:effectLst/>
                        <a:latin typeface="Arial" pitchFamily="34" charset="0"/>
                        <a:cs typeface="Arial" pitchFamily="34" charset="0"/>
                      </a:endParaRPr>
                    </a:p>
                    <a:p>
                      <a:pPr>
                        <a:lnSpc>
                          <a:spcPct val="115000"/>
                        </a:lnSpc>
                        <a:spcAft>
                          <a:spcPts val="0"/>
                        </a:spcAft>
                      </a:pPr>
                      <a:r>
                        <a:rPr lang="mn-MN" sz="1800" b="0" dirty="0" smtClean="0">
                          <a:solidFill>
                            <a:schemeClr val="tx1"/>
                          </a:solidFill>
                          <a:effectLst/>
                          <a:latin typeface="Arial" pitchFamily="34" charset="0"/>
                          <a:cs typeface="Arial" pitchFamily="34" charset="0"/>
                        </a:rPr>
                        <a:t>бий</a:t>
                      </a:r>
                      <a:r>
                        <a:rPr lang="mn-MN" sz="1800" b="0" baseline="0" dirty="0" smtClean="0">
                          <a:solidFill>
                            <a:schemeClr val="tx1"/>
                          </a:solidFill>
                          <a:effectLst/>
                          <a:latin typeface="Arial" pitchFamily="34" charset="0"/>
                          <a:cs typeface="Arial" pitchFamily="34" charset="0"/>
                        </a:rPr>
                        <a:t> юу</a:t>
                      </a:r>
                      <a:r>
                        <a:rPr lang="mn-MN" sz="1800" b="0" dirty="0" smtClean="0">
                          <a:solidFill>
                            <a:schemeClr val="tx1"/>
                          </a:solidFill>
                          <a:effectLst/>
                          <a:latin typeface="Arial" pitchFamily="34" charset="0"/>
                          <a:cs typeface="Arial" pitchFamily="34" charset="0"/>
                        </a:rPr>
                        <a:t>?</a:t>
                      </a:r>
                      <a:endParaRPr lang="tr-TR" sz="1800" b="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tc>
                  <a:txBody>
                    <a:bodyPr/>
                    <a:lstStyle/>
                    <a:p>
                      <a:pPr>
                        <a:lnSpc>
                          <a:spcPct val="115000"/>
                        </a:lnSpc>
                        <a:spcAft>
                          <a:spcPts val="0"/>
                        </a:spcAft>
                      </a:pPr>
                      <a:endParaRPr lang="tr-TR" sz="1800" b="1" dirty="0" smtClean="0">
                        <a:solidFill>
                          <a:schemeClr val="tx1"/>
                        </a:solidFill>
                        <a:effectLst/>
                        <a:latin typeface="Arial" pitchFamily="34" charset="0"/>
                        <a:cs typeface="Arial" pitchFamily="34" charset="0"/>
                      </a:endParaRPr>
                    </a:p>
                    <a:p>
                      <a:pPr>
                        <a:lnSpc>
                          <a:spcPct val="115000"/>
                        </a:lnSpc>
                        <a:spcAft>
                          <a:spcPts val="0"/>
                        </a:spcAft>
                      </a:pPr>
                      <a:r>
                        <a:rPr lang="mn-MN" sz="1800" b="1" dirty="0" smtClean="0">
                          <a:solidFill>
                            <a:schemeClr val="tx1"/>
                          </a:solidFill>
                          <a:effectLst/>
                          <a:latin typeface="Arial" pitchFamily="34" charset="0"/>
                          <a:cs typeface="Arial" pitchFamily="34" charset="0"/>
                        </a:rPr>
                        <a:t>Дараах</a:t>
                      </a:r>
                      <a:r>
                        <a:rPr lang="mn-MN" sz="1800" b="1" baseline="0" dirty="0" smtClean="0">
                          <a:solidFill>
                            <a:schemeClr val="tx1"/>
                          </a:solidFill>
                          <a:effectLst/>
                          <a:latin typeface="Arial" pitchFamily="34" charset="0"/>
                          <a:cs typeface="Arial" pitchFamily="34" charset="0"/>
                        </a:rPr>
                        <a:t> </a:t>
                      </a:r>
                      <a:r>
                        <a:rPr lang="mn-MN" sz="1800" b="1" dirty="0" smtClean="0">
                          <a:solidFill>
                            <a:schemeClr val="tx1"/>
                          </a:solidFill>
                          <a:effectLst/>
                          <a:latin typeface="Arial" pitchFamily="34" charset="0"/>
                          <a:cs typeface="Arial" pitchFamily="34" charset="0"/>
                        </a:rPr>
                        <a:t>зохицуулалтыг хийж болох уу?</a:t>
                      </a:r>
                    </a:p>
                    <a:p>
                      <a:pPr>
                        <a:lnSpc>
                          <a:spcPct val="115000"/>
                        </a:lnSpc>
                        <a:spcAft>
                          <a:spcPts val="0"/>
                        </a:spcAft>
                      </a:pPr>
                      <a:endParaRPr lang="mn-MN" sz="1800" b="1" dirty="0" smtClean="0">
                        <a:solidFill>
                          <a:schemeClr val="tx1"/>
                        </a:solidFill>
                        <a:effectLst/>
                        <a:latin typeface="Arial" pitchFamily="34" charset="0"/>
                        <a:cs typeface="Arial" pitchFamily="34" charset="0"/>
                      </a:endParaRP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Хөдөлгөөнд</a:t>
                      </a:r>
                      <a:r>
                        <a:rPr lang="mn-MN" sz="1600" b="0" baseline="0" dirty="0" smtClean="0">
                          <a:solidFill>
                            <a:schemeClr val="tx1"/>
                          </a:solidFill>
                          <a:effectLst/>
                          <a:latin typeface="Arial" pitchFamily="34" charset="0"/>
                          <a:cs typeface="Arial" pitchFamily="34" charset="0"/>
                        </a:rPr>
                        <a:t> хийхэд учруулаад байгаа</a:t>
                      </a:r>
                      <a:r>
                        <a:rPr lang="mn-MN" sz="1600" b="0" dirty="0" smtClean="0">
                          <a:solidFill>
                            <a:schemeClr val="tx1"/>
                          </a:solidFill>
                          <a:effectLst/>
                          <a:latin typeface="Arial" pitchFamily="34" charset="0"/>
                          <a:cs typeface="Arial" pitchFamily="34" charset="0"/>
                        </a:rPr>
                        <a:t> саад бэрхшээлийг арилгах,</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Илүү сайн газар шал</a:t>
                      </a:r>
                      <a:r>
                        <a:rPr lang="mn-MN" sz="1600" b="0" baseline="0" dirty="0" smtClean="0">
                          <a:solidFill>
                            <a:schemeClr val="tx1"/>
                          </a:solidFill>
                          <a:effectLst/>
                          <a:latin typeface="Arial" pitchFamily="34" charset="0"/>
                          <a:cs typeface="Arial" pitchFamily="34" charset="0"/>
                        </a:rPr>
                        <a:t> дэвсэх</a:t>
                      </a:r>
                      <a:r>
                        <a:rPr lang="mn-MN" sz="1600" b="0" dirty="0" smtClean="0">
                          <a:solidFill>
                            <a:schemeClr val="tx1"/>
                          </a:solidFill>
                          <a:effectLst/>
                          <a:latin typeface="Arial" pitchFamily="34" charset="0"/>
                          <a:cs typeface="Arial" pitchFamily="34" charset="0"/>
                        </a:rPr>
                        <a:t>,</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Түвшингийн зөрүү ба эгц налуу гадаргууг</a:t>
                      </a:r>
                      <a:r>
                        <a:rPr lang="mn-MN" sz="1600" b="0" baseline="0" dirty="0" smtClean="0">
                          <a:solidFill>
                            <a:schemeClr val="tx1"/>
                          </a:solidFill>
                          <a:effectLst/>
                          <a:latin typeface="Arial" pitchFamily="34" charset="0"/>
                          <a:cs typeface="Arial" pitchFamily="34" charset="0"/>
                        </a:rPr>
                        <a:t> арилгах</a:t>
                      </a:r>
                      <a:r>
                        <a:rPr lang="mn-MN" sz="1600" b="0" dirty="0" smtClean="0">
                          <a:solidFill>
                            <a:schemeClr val="tx1"/>
                          </a:solidFill>
                          <a:effectLst/>
                          <a:latin typeface="Arial" pitchFamily="34" charset="0"/>
                          <a:cs typeface="Arial" pitchFamily="34" charset="0"/>
                        </a:rPr>
                        <a:t> </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Хэт их хүйтэрч, халахаас сэргийлэх</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Гэрэлтүүлгийг сайжруулах</a:t>
                      </a:r>
                    </a:p>
                    <a:p>
                      <a:pPr marL="285750" indent="-285750">
                        <a:lnSpc>
                          <a:spcPct val="115000"/>
                        </a:lnSpc>
                        <a:spcAft>
                          <a:spcPts val="0"/>
                        </a:spcAft>
                        <a:buFont typeface="Arial" panose="020B0604020202020204" pitchFamily="34" charset="0"/>
                        <a:buChar char="•"/>
                      </a:pPr>
                      <a:r>
                        <a:rPr lang="mn-MN" sz="1600" b="0" dirty="0" smtClean="0">
                          <a:solidFill>
                            <a:schemeClr val="tx1"/>
                          </a:solidFill>
                          <a:effectLst/>
                          <a:latin typeface="Arial" pitchFamily="34" charset="0"/>
                          <a:cs typeface="Arial" pitchFamily="34" charset="0"/>
                        </a:rPr>
                        <a:t>Ажилчдын хувцас, гутал нь ажилд тохирсон эсэхийг</a:t>
                      </a:r>
                      <a:r>
                        <a:rPr lang="mn-MN" sz="1600" b="0" baseline="0" dirty="0" smtClean="0">
                          <a:solidFill>
                            <a:schemeClr val="tx1"/>
                          </a:solidFill>
                          <a:effectLst/>
                          <a:latin typeface="Arial" pitchFamily="34" charset="0"/>
                          <a:cs typeface="Arial" pitchFamily="34" charset="0"/>
                        </a:rPr>
                        <a:t> баталгаажуулах</a:t>
                      </a:r>
                      <a:endParaRPr lang="tr-TR" sz="1600" b="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extLst>
                  <a:ext uri="{0D108BD9-81ED-4DB2-BD59-A6C34878D82A}">
                    <a16:rowId xmlns:a16="http://schemas.microsoft.com/office/drawing/2014/main" xmlns="" val="2107243948"/>
                  </a:ext>
                </a:extLst>
              </a:tr>
            </a:tbl>
          </a:graphicData>
        </a:graphic>
      </p:graphicFrame>
      <p:sp>
        <p:nvSpPr>
          <p:cNvPr id="4" name="Unvan 3"/>
          <p:cNvSpPr>
            <a:spLocks noGrp="1"/>
          </p:cNvSpPr>
          <p:nvPr>
            <p:ph type="title"/>
          </p:nvPr>
        </p:nvSpPr>
        <p:spPr/>
        <p:txBody>
          <a:bodyPr/>
          <a:lstStyle/>
          <a:p>
            <a:pPr algn="ctr"/>
            <a:r>
              <a:rPr lang="mn-MN" b="0" dirty="0">
                <a:latin typeface="Arial" pitchFamily="34" charset="0"/>
                <a:cs typeface="Arial" pitchFamily="34" charset="0"/>
              </a:rPr>
              <a:t>Эрсдэлийг үнэлэх</a:t>
            </a:r>
            <a:endParaRPr lang="tr-TR" dirty="0">
              <a:latin typeface="Arial" pitchFamily="34" charset="0"/>
              <a:cs typeface="Arial" pitchFamily="34"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841" y="5105652"/>
            <a:ext cx="2583815" cy="1613535"/>
          </a:xfrm>
          <a:prstGeom prst="rect">
            <a:avLst/>
          </a:prstGeom>
          <a:noFill/>
          <a:ln>
            <a:noFill/>
          </a:ln>
        </p:spPr>
      </p:pic>
    </p:spTree>
    <p:extLst>
      <p:ext uri="{BB962C8B-B14F-4D97-AF65-F5344CB8AC3E}">
        <p14:creationId xmlns:p14="http://schemas.microsoft.com/office/powerpoint/2010/main" val="163688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18/28</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325851832"/>
              </p:ext>
            </p:extLst>
          </p:nvPr>
        </p:nvGraphicFramePr>
        <p:xfrm>
          <a:off x="322333" y="1722121"/>
          <a:ext cx="8318747" cy="4997066"/>
        </p:xfrm>
        <a:graphic>
          <a:graphicData uri="http://schemas.openxmlformats.org/drawingml/2006/table">
            <a:tbl>
              <a:tblPr firstRow="1" firstCol="1" bandRow="1">
                <a:tableStyleId>{5C22544A-7EE6-4342-B048-85BDC9FD1C3A}</a:tableStyleId>
              </a:tblPr>
              <a:tblGrid>
                <a:gridCol w="4110031">
                  <a:extLst>
                    <a:ext uri="{9D8B030D-6E8A-4147-A177-3AD203B41FA5}">
                      <a16:colId xmlns:a16="http://schemas.microsoft.com/office/drawing/2014/main" xmlns="" val="612753171"/>
                    </a:ext>
                  </a:extLst>
                </a:gridCol>
                <a:gridCol w="4208716">
                  <a:extLst>
                    <a:ext uri="{9D8B030D-6E8A-4147-A177-3AD203B41FA5}">
                      <a16:colId xmlns:a16="http://schemas.microsoft.com/office/drawing/2014/main" xmlns="" val="2708918919"/>
                    </a:ext>
                  </a:extLst>
                </a:gridCol>
              </a:tblGrid>
              <a:tr h="4997066">
                <a:tc>
                  <a:txBody>
                    <a:bodyPr/>
                    <a:lstStyle/>
                    <a:p>
                      <a:pPr>
                        <a:lnSpc>
                          <a:spcPct val="115000"/>
                        </a:lnSpc>
                        <a:spcAft>
                          <a:spcPts val="0"/>
                        </a:spcAft>
                      </a:pPr>
                      <a:r>
                        <a:rPr lang="mn-MN" sz="1800" dirty="0" smtClean="0">
                          <a:solidFill>
                            <a:schemeClr val="tx1"/>
                          </a:solidFill>
                          <a:effectLst/>
                          <a:latin typeface="Arial" pitchFamily="34" charset="0"/>
                          <a:cs typeface="Arial" pitchFamily="34" charset="0"/>
                        </a:rPr>
                        <a:t>Хувь хүний ​​чадавхитай</a:t>
                      </a:r>
                      <a:r>
                        <a:rPr lang="mn-MN" sz="1800" baseline="0" dirty="0" smtClean="0">
                          <a:solidFill>
                            <a:schemeClr val="tx1"/>
                          </a:solidFill>
                          <a:effectLst/>
                          <a:latin typeface="Arial" pitchFamily="34" charset="0"/>
                          <a:cs typeface="Arial" pitchFamily="34" charset="0"/>
                        </a:rPr>
                        <a:t> холбоотой</a:t>
                      </a:r>
                      <a:r>
                        <a:rPr lang="mn-MN" sz="1800" dirty="0" smtClean="0">
                          <a:solidFill>
                            <a:schemeClr val="tx1"/>
                          </a:solidFill>
                          <a:effectLst/>
                          <a:latin typeface="Arial" pitchFamily="34" charset="0"/>
                          <a:cs typeface="Arial" pitchFamily="34" charset="0"/>
                        </a:rPr>
                        <a:t>;</a:t>
                      </a:r>
                      <a:r>
                        <a:rPr lang="tr-TR" sz="1800" dirty="0">
                          <a:solidFill>
                            <a:schemeClr val="tx1"/>
                          </a:solidFill>
                          <a:effectLst/>
                          <a:latin typeface="Arial" pitchFamily="34" charset="0"/>
                          <a:cs typeface="Arial" pitchFamily="34" charset="0"/>
                        </a:rPr>
                        <a:t> </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Тухайн</a:t>
                      </a:r>
                      <a:r>
                        <a:rPr lang="mn-MN" sz="1800" b="0" baseline="0" dirty="0" smtClean="0">
                          <a:solidFill>
                            <a:schemeClr val="tx1"/>
                          </a:solidFill>
                          <a:effectLst/>
                          <a:latin typeface="Arial" pitchFamily="34" charset="0"/>
                          <a:cs typeface="Arial" pitchFamily="34" charset="0"/>
                        </a:rPr>
                        <a:t> ажил </a:t>
                      </a:r>
                      <a:r>
                        <a:rPr lang="mn-MN" sz="1800" b="0" dirty="0" smtClean="0">
                          <a:solidFill>
                            <a:schemeClr val="tx1"/>
                          </a:solidFill>
                          <a:effectLst/>
                          <a:latin typeface="Arial" pitchFamily="34" charset="0"/>
                          <a:cs typeface="Arial" pitchFamily="34" charset="0"/>
                        </a:rPr>
                        <a:t>дундаж хүний биеийн хүч чадал, ур чадвараас илүүг шаардагддаг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Эрүүл мэндийн асуудалтай, бие махбодийн бэрхшээлтэй хүмүүс хийхэд аюултай</a:t>
                      </a:r>
                      <a:r>
                        <a:rPr lang="mn-MN" sz="1800" b="0" baseline="0" dirty="0" smtClean="0">
                          <a:solidFill>
                            <a:schemeClr val="tx1"/>
                          </a:solidFill>
                          <a:effectLst/>
                          <a:latin typeface="Arial" pitchFamily="34" charset="0"/>
                          <a:cs typeface="Arial" pitchFamily="34" charset="0"/>
                        </a:rPr>
                        <a:t> юу</a:t>
                      </a:r>
                      <a:r>
                        <a:rPr lang="mn-MN" sz="1800" b="0" dirty="0" smtClean="0">
                          <a:solidFill>
                            <a:schemeClr val="tx1"/>
                          </a:solidFill>
                          <a:effectLst/>
                          <a:latin typeface="Arial" pitchFamily="34" charset="0"/>
                          <a:cs typeface="Arial" pitchFamily="34" charset="0"/>
                        </a:rPr>
                        <a:t>?</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Жирэмсэн эмэгтэй</a:t>
                      </a:r>
                      <a:r>
                        <a:rPr lang="mn-MN" sz="1800" b="0" baseline="0" dirty="0" smtClean="0">
                          <a:solidFill>
                            <a:schemeClr val="tx1"/>
                          </a:solidFill>
                          <a:effectLst/>
                          <a:latin typeface="Arial" pitchFamily="34" charset="0"/>
                          <a:cs typeface="Arial" pitchFamily="34" charset="0"/>
                        </a:rPr>
                        <a:t> хийхэд аюултай юу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Тухайн</a:t>
                      </a:r>
                      <a:r>
                        <a:rPr lang="mn-MN" sz="1800" b="0" baseline="0" dirty="0" smtClean="0">
                          <a:solidFill>
                            <a:schemeClr val="tx1"/>
                          </a:solidFill>
                          <a:effectLst/>
                          <a:latin typeface="Arial" pitchFamily="34" charset="0"/>
                          <a:cs typeface="Arial" pitchFamily="34" charset="0"/>
                        </a:rPr>
                        <a:t> ажлыг хийхэд ажилчин</a:t>
                      </a:r>
                      <a:r>
                        <a:rPr lang="mn-MN" sz="1800" b="0" dirty="0" smtClean="0">
                          <a:solidFill>
                            <a:schemeClr val="tx1"/>
                          </a:solidFill>
                          <a:effectLst/>
                          <a:latin typeface="Arial" pitchFamily="34" charset="0"/>
                          <a:cs typeface="Arial" pitchFamily="34" charset="0"/>
                        </a:rPr>
                        <a:t> тусгай мэдлэг, сургалтад</a:t>
                      </a:r>
                      <a:r>
                        <a:rPr lang="mn-MN" sz="1800" b="0" baseline="0" dirty="0" smtClean="0">
                          <a:solidFill>
                            <a:schemeClr val="tx1"/>
                          </a:solidFill>
                          <a:effectLst/>
                          <a:latin typeface="Arial" pitchFamily="34" charset="0"/>
                          <a:cs typeface="Arial" pitchFamily="34" charset="0"/>
                        </a:rPr>
                        <a:t> хамрагдсан байх </a:t>
                      </a:r>
                      <a:r>
                        <a:rPr lang="mn-MN" sz="1800" b="0" dirty="0" smtClean="0">
                          <a:solidFill>
                            <a:schemeClr val="tx1"/>
                          </a:solidFill>
                          <a:effectLst/>
                          <a:latin typeface="Arial" pitchFamily="34" charset="0"/>
                          <a:cs typeface="Arial" pitchFamily="34" charset="0"/>
                        </a:rPr>
                        <a:t> шаардлагатай</a:t>
                      </a:r>
                      <a:r>
                        <a:rPr lang="mn-MN" sz="1800" b="0" baseline="0" dirty="0" smtClean="0">
                          <a:solidFill>
                            <a:schemeClr val="tx1"/>
                          </a:solidFill>
                          <a:effectLst/>
                          <a:latin typeface="Arial" pitchFamily="34" charset="0"/>
                          <a:cs typeface="Arial" pitchFamily="34" charset="0"/>
                        </a:rPr>
                        <a:t> юу</a:t>
                      </a:r>
                      <a:r>
                        <a:rPr lang="mn-MN" sz="1800" b="0" dirty="0" smtClean="0">
                          <a:solidFill>
                            <a:schemeClr val="tx1"/>
                          </a:solidFill>
                          <a:effectLst/>
                          <a:latin typeface="Arial" pitchFamily="34" charset="0"/>
                          <a:cs typeface="Arial" pitchFamily="34" charset="0"/>
                        </a:rPr>
                        <a:t>?</a:t>
                      </a:r>
                      <a:endParaRPr lang="tr-TR" sz="1800" b="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tc>
                  <a:txBody>
                    <a:bodyPr/>
                    <a:lstStyle/>
                    <a:p>
                      <a:pPr>
                        <a:lnSpc>
                          <a:spcPct val="115000"/>
                        </a:lnSpc>
                        <a:spcAft>
                          <a:spcPts val="0"/>
                        </a:spcAft>
                      </a:pPr>
                      <a:r>
                        <a:rPr lang="mn-MN" sz="1800" dirty="0" smtClean="0">
                          <a:solidFill>
                            <a:schemeClr val="tx1"/>
                          </a:solidFill>
                          <a:effectLst/>
                          <a:latin typeface="Arial" pitchFamily="34" charset="0"/>
                          <a:cs typeface="Arial" pitchFamily="34" charset="0"/>
                        </a:rPr>
                        <a:t>Дараах</a:t>
                      </a:r>
                      <a:r>
                        <a:rPr lang="mn-MN" sz="1800" baseline="0" dirty="0" smtClean="0">
                          <a:solidFill>
                            <a:schemeClr val="tx1"/>
                          </a:solidFill>
                          <a:effectLst/>
                          <a:latin typeface="Arial" pitchFamily="34" charset="0"/>
                          <a:cs typeface="Arial" pitchFamily="34" charset="0"/>
                        </a:rPr>
                        <a:t> </a:t>
                      </a:r>
                      <a:r>
                        <a:rPr lang="mn-MN" sz="1800" dirty="0" smtClean="0">
                          <a:solidFill>
                            <a:schemeClr val="tx1"/>
                          </a:solidFill>
                          <a:effectLst/>
                          <a:latin typeface="Arial" pitchFamily="34" charset="0"/>
                          <a:cs typeface="Arial" pitchFamily="34" charset="0"/>
                        </a:rPr>
                        <a:t>зохицуулалтыг хийж болох уу?</a:t>
                      </a:r>
                      <a:r>
                        <a:rPr lang="tr-TR" sz="1800" dirty="0">
                          <a:solidFill>
                            <a:schemeClr val="tx1"/>
                          </a:solidFill>
                          <a:effectLst/>
                          <a:latin typeface="Arial" pitchFamily="34" charset="0"/>
                          <a:cs typeface="Arial" pitchFamily="34" charset="0"/>
                        </a:rPr>
                        <a:t> </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Эрүүл мэндийн асуудалтай, хөдөлмөрийн</a:t>
                      </a:r>
                      <a:r>
                        <a:rPr lang="mn-MN" sz="1800" b="0" baseline="0" dirty="0" smtClean="0">
                          <a:solidFill>
                            <a:schemeClr val="tx1"/>
                          </a:solidFill>
                          <a:effectLst/>
                          <a:latin typeface="Arial" pitchFamily="34" charset="0"/>
                          <a:cs typeface="Arial" pitchFamily="34" charset="0"/>
                        </a:rPr>
                        <a:t> </a:t>
                      </a:r>
                      <a:r>
                        <a:rPr lang="mn-MN" sz="1800" b="0" dirty="0" smtClean="0">
                          <a:solidFill>
                            <a:schemeClr val="tx1"/>
                          </a:solidFill>
                          <a:effectLst/>
                          <a:latin typeface="Arial" pitchFamily="34" charset="0"/>
                          <a:cs typeface="Arial" pitchFamily="34" charset="0"/>
                        </a:rPr>
                        <a:t>бэрхшээлтэй хүмүүсийн ажлын байрны </a:t>
                      </a:r>
                      <a:r>
                        <a:rPr lang="mn-MN" sz="1800" b="0" dirty="0" smtClean="0">
                          <a:solidFill>
                            <a:schemeClr val="tx1"/>
                          </a:solidFill>
                          <a:effectLst/>
                          <a:latin typeface="Arial" pitchFamily="34" charset="0"/>
                          <a:cs typeface="Arial" pitchFamily="34" charset="0"/>
                        </a:rPr>
                        <a:t>үүргийг </a:t>
                      </a:r>
                      <a:r>
                        <a:rPr lang="mn-MN" sz="1800" b="0" dirty="0" smtClean="0">
                          <a:solidFill>
                            <a:schemeClr val="tx1"/>
                          </a:solidFill>
                          <a:effectLst/>
                          <a:latin typeface="Arial" pitchFamily="34" charset="0"/>
                          <a:cs typeface="Arial" pitchFamily="34" charset="0"/>
                        </a:rPr>
                        <a:t>илүү нарийвчлан тогтоох.</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Жирэмсэн эмэгтэй</a:t>
                      </a:r>
                      <a:r>
                        <a:rPr lang="mn-MN" sz="1800" b="0" baseline="0" dirty="0" smtClean="0">
                          <a:solidFill>
                            <a:schemeClr val="tx1"/>
                          </a:solidFill>
                          <a:effectLst/>
                          <a:latin typeface="Arial" pitchFamily="34" charset="0"/>
                          <a:cs typeface="Arial" pitchFamily="34" charset="0"/>
                        </a:rPr>
                        <a:t> </a:t>
                      </a:r>
                      <a:r>
                        <a:rPr lang="mn-MN" sz="1800" b="0" baseline="0" dirty="0" smtClean="0">
                          <a:solidFill>
                            <a:schemeClr val="tx1"/>
                          </a:solidFill>
                          <a:effectLst/>
                          <a:latin typeface="Arial" pitchFamily="34" charset="0"/>
                          <a:cs typeface="Arial" pitchFamily="34" charset="0"/>
                        </a:rPr>
                        <a:t>ажилтанд </a:t>
                      </a:r>
                      <a:r>
                        <a:rPr lang="mn-MN" sz="1800" b="0" baseline="0" dirty="0" smtClean="0">
                          <a:solidFill>
                            <a:schemeClr val="tx1"/>
                          </a:solidFill>
                          <a:effectLst/>
                          <a:latin typeface="Arial" pitchFamily="34" charset="0"/>
                          <a:cs typeface="Arial" pitchFamily="34" charset="0"/>
                        </a:rPr>
                        <a:t>анхаарал хандуулах</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Ажилчдад ойр ойрхон тохиолддог нөхцөл байдлын талаар дэлгэрэнгүй мэдээлэл өгөх,</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Илүү их сургалт оруулах</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Ажлын байран дахь эмчийн зөвлөгөө олгох.</a:t>
                      </a:r>
                      <a:endParaRPr lang="tr-TR" sz="1800" b="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extLst>
                  <a:ext uri="{0D108BD9-81ED-4DB2-BD59-A6C34878D82A}">
                    <a16:rowId xmlns:a16="http://schemas.microsoft.com/office/drawing/2014/main" xmlns="" val="3665222537"/>
                  </a:ext>
                </a:extLst>
              </a:tr>
            </a:tbl>
          </a:graphicData>
        </a:graphic>
      </p:graphicFrame>
      <p:sp>
        <p:nvSpPr>
          <p:cNvPr id="4" name="Unvan 3"/>
          <p:cNvSpPr>
            <a:spLocks noGrp="1"/>
          </p:cNvSpPr>
          <p:nvPr>
            <p:ph type="title"/>
          </p:nvPr>
        </p:nvSpPr>
        <p:spPr/>
        <p:txBody>
          <a:bodyPr/>
          <a:lstStyle/>
          <a:p>
            <a:pPr algn="ctr"/>
            <a:r>
              <a:rPr lang="mn-MN" b="0" dirty="0">
                <a:latin typeface="Arial" pitchFamily="34" charset="0"/>
                <a:cs typeface="Arial" pitchFamily="34" charset="0"/>
              </a:rPr>
              <a:t>Эрсдэлийг үнэлэх</a:t>
            </a:r>
            <a:endParaRPr lang="tr-TR" dirty="0">
              <a:latin typeface="Arial" pitchFamily="34" charset="0"/>
              <a:cs typeface="Arial" pitchFamily="34" charset="0"/>
            </a:endParaRPr>
          </a:p>
        </p:txBody>
      </p:sp>
    </p:spTree>
    <p:extLst>
      <p:ext uri="{BB962C8B-B14F-4D97-AF65-F5344CB8AC3E}">
        <p14:creationId xmlns:p14="http://schemas.microsoft.com/office/powerpoint/2010/main" val="256413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19/28</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2726354"/>
              </p:ext>
            </p:extLst>
          </p:nvPr>
        </p:nvGraphicFramePr>
        <p:xfrm>
          <a:off x="322333" y="1476353"/>
          <a:ext cx="8455907" cy="4756807"/>
        </p:xfrm>
        <a:graphic>
          <a:graphicData uri="http://schemas.openxmlformats.org/drawingml/2006/table">
            <a:tbl>
              <a:tblPr firstRow="1" firstCol="1" bandRow="1">
                <a:tableStyleId>{5C22544A-7EE6-4342-B048-85BDC9FD1C3A}</a:tableStyleId>
              </a:tblPr>
              <a:tblGrid>
                <a:gridCol w="4177798">
                  <a:extLst>
                    <a:ext uri="{9D8B030D-6E8A-4147-A177-3AD203B41FA5}">
                      <a16:colId xmlns:a16="http://schemas.microsoft.com/office/drawing/2014/main" xmlns="" val="2491457431"/>
                    </a:ext>
                  </a:extLst>
                </a:gridCol>
                <a:gridCol w="4278109">
                  <a:extLst>
                    <a:ext uri="{9D8B030D-6E8A-4147-A177-3AD203B41FA5}">
                      <a16:colId xmlns:a16="http://schemas.microsoft.com/office/drawing/2014/main" xmlns="" val="3151501979"/>
                    </a:ext>
                  </a:extLst>
                </a:gridCol>
              </a:tblGrid>
              <a:tr h="4756807">
                <a:tc>
                  <a:txBody>
                    <a:bodyPr/>
                    <a:lstStyle/>
                    <a:p>
                      <a:pPr>
                        <a:lnSpc>
                          <a:spcPct val="115000"/>
                        </a:lnSpc>
                        <a:spcAft>
                          <a:spcPts val="0"/>
                        </a:spcAft>
                      </a:pPr>
                      <a:r>
                        <a:rPr lang="mn-MN" sz="1800" dirty="0" smtClean="0">
                          <a:solidFill>
                            <a:schemeClr val="tx1"/>
                          </a:solidFill>
                          <a:effectLst/>
                          <a:latin typeface="Arial" pitchFamily="34" charset="0"/>
                          <a:cs typeface="Arial" pitchFamily="34" charset="0"/>
                        </a:rPr>
                        <a:t>Тээвэрлэхэд</a:t>
                      </a:r>
                      <a:r>
                        <a:rPr lang="mn-MN" sz="1800" baseline="0" dirty="0" smtClean="0">
                          <a:solidFill>
                            <a:schemeClr val="tx1"/>
                          </a:solidFill>
                          <a:effectLst/>
                          <a:latin typeface="Arial" pitchFamily="34" charset="0"/>
                          <a:cs typeface="Arial" pitchFamily="34" charset="0"/>
                        </a:rPr>
                        <a:t> </a:t>
                      </a:r>
                      <a:r>
                        <a:rPr lang="mn-MN" sz="1800" baseline="0" dirty="0" smtClean="0">
                          <a:solidFill>
                            <a:schemeClr val="tx1"/>
                          </a:solidFill>
                          <a:effectLst/>
                          <a:latin typeface="Arial" pitchFamily="34" charset="0"/>
                          <a:cs typeface="Arial" pitchFamily="34" charset="0"/>
                        </a:rPr>
                        <a:t>т</a:t>
                      </a:r>
                      <a:r>
                        <a:rPr lang="mn-MN" sz="1800" dirty="0" smtClean="0">
                          <a:solidFill>
                            <a:schemeClr val="tx1"/>
                          </a:solidFill>
                          <a:effectLst/>
                          <a:latin typeface="Arial" pitchFamily="34" charset="0"/>
                          <a:cs typeface="Arial" pitchFamily="34" charset="0"/>
                        </a:rPr>
                        <a:t>услах</a:t>
                      </a:r>
                      <a:r>
                        <a:rPr lang="mn-MN" sz="1800" baseline="0" dirty="0" smtClean="0">
                          <a:solidFill>
                            <a:schemeClr val="tx1"/>
                          </a:solidFill>
                          <a:effectLst/>
                          <a:latin typeface="Arial" pitchFamily="34" charset="0"/>
                          <a:cs typeface="Arial" pitchFamily="34" charset="0"/>
                        </a:rPr>
                        <a:t> </a:t>
                      </a:r>
                      <a:r>
                        <a:rPr lang="mn-MN" sz="1800" dirty="0" smtClean="0">
                          <a:solidFill>
                            <a:schemeClr val="tx1"/>
                          </a:solidFill>
                          <a:effectLst/>
                          <a:latin typeface="Arial" pitchFamily="34" charset="0"/>
                          <a:cs typeface="Arial" pitchFamily="34" charset="0"/>
                        </a:rPr>
                        <a:t>төхөөрөмж;</a:t>
                      </a:r>
                      <a:r>
                        <a:rPr lang="tr-TR" sz="1800" dirty="0">
                          <a:solidFill>
                            <a:schemeClr val="tx1"/>
                          </a:solidFill>
                          <a:effectLst/>
                          <a:latin typeface="Arial" pitchFamily="34" charset="0"/>
                          <a:cs typeface="Arial" pitchFamily="34" charset="0"/>
                        </a:rPr>
                        <a:t> </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Тухайн хэрэгсэл ажилд тохирох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Хамгаалалттай</a:t>
                      </a:r>
                      <a:r>
                        <a:rPr lang="mn-MN" sz="1800" b="0" baseline="0" dirty="0" smtClean="0">
                          <a:solidFill>
                            <a:schemeClr val="tx1"/>
                          </a:solidFill>
                          <a:effectLst/>
                          <a:latin typeface="Arial" pitchFamily="34" charset="0"/>
                          <a:cs typeface="Arial" pitchFamily="34" charset="0"/>
                        </a:rPr>
                        <a:t> </a:t>
                      </a:r>
                      <a:r>
                        <a:rPr lang="mn-MN" sz="1800" b="0" dirty="0" smtClean="0">
                          <a:solidFill>
                            <a:schemeClr val="tx1"/>
                          </a:solidFill>
                          <a:effectLst/>
                          <a:latin typeface="Arial" pitchFamily="34" charset="0"/>
                          <a:cs typeface="Arial" pitchFamily="34" charset="0"/>
                        </a:rPr>
                        <a:t>юу?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Хэрэгслийн дугуй ажлын</a:t>
                      </a:r>
                      <a:r>
                        <a:rPr lang="mn-MN" sz="1800" b="0" baseline="0" dirty="0" smtClean="0">
                          <a:solidFill>
                            <a:schemeClr val="tx1"/>
                          </a:solidFill>
                          <a:effectLst/>
                          <a:latin typeface="Arial" pitchFamily="34" charset="0"/>
                          <a:cs typeface="Arial" pitchFamily="34" charset="0"/>
                        </a:rPr>
                        <a:t> байрны </a:t>
                      </a:r>
                      <a:r>
                        <a:rPr lang="mn-MN" sz="1800" b="0" dirty="0" smtClean="0">
                          <a:solidFill>
                            <a:schemeClr val="tx1"/>
                          </a:solidFill>
                          <a:effectLst/>
                          <a:latin typeface="Arial" pitchFamily="34" charset="0"/>
                          <a:cs typeface="Arial" pitchFamily="34" charset="0"/>
                        </a:rPr>
                        <a:t>шалан дээр явахад тохиромжтой юу?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Дугуй чөлөөтэй хөдөлж чадах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Бариул нь бат бөх</a:t>
                      </a:r>
                      <a:r>
                        <a:rPr lang="mn-MN" sz="1800" b="0" baseline="0" dirty="0" smtClean="0">
                          <a:solidFill>
                            <a:schemeClr val="tx1"/>
                          </a:solidFill>
                          <a:effectLst/>
                          <a:latin typeface="Arial" pitchFamily="34" charset="0"/>
                          <a:cs typeface="Arial" pitchFamily="34" charset="0"/>
                        </a:rPr>
                        <a:t> уу</a:t>
                      </a:r>
                      <a:r>
                        <a:rPr lang="mn-MN" sz="1800" b="0" dirty="0" smtClean="0">
                          <a:solidFill>
                            <a:schemeClr val="tx1"/>
                          </a:solidFill>
                          <a:effectLst/>
                          <a:latin typeface="Arial" pitchFamily="34" charset="0"/>
                          <a:cs typeface="Arial" pitchFamily="34" charset="0"/>
                        </a:rPr>
                        <a:t>?</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Тоормосны систем байдаг уу, бүрэн</a:t>
                      </a:r>
                      <a:r>
                        <a:rPr lang="mn-MN" sz="1800" b="0" baseline="0" dirty="0" smtClean="0">
                          <a:solidFill>
                            <a:schemeClr val="tx1"/>
                          </a:solidFill>
                          <a:effectLst/>
                          <a:latin typeface="Arial" pitchFamily="34" charset="0"/>
                          <a:cs typeface="Arial" pitchFamily="34" charset="0"/>
                        </a:rPr>
                        <a:t> ажилладаг эсэх</a:t>
                      </a:r>
                      <a:r>
                        <a:rPr lang="mn-MN" sz="1800" b="0" dirty="0" smtClean="0">
                          <a:solidFill>
                            <a:schemeClr val="tx1"/>
                          </a:solidFill>
                          <a:effectLst/>
                          <a:latin typeface="Arial" pitchFamily="34" charset="0"/>
                          <a:cs typeface="Arial" pitchFamily="34" charset="0"/>
                        </a:rPr>
                        <a:t>?</a:t>
                      </a:r>
                      <a:endParaRPr lang="tr-TR" sz="1800" b="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tc>
                  <a:txBody>
                    <a:bodyPr/>
                    <a:lstStyle/>
                    <a:p>
                      <a:pPr>
                        <a:lnSpc>
                          <a:spcPct val="115000"/>
                        </a:lnSpc>
                        <a:spcAft>
                          <a:spcPts val="0"/>
                        </a:spcAft>
                      </a:pPr>
                      <a:r>
                        <a:rPr lang="mn-MN" sz="1800" dirty="0" smtClean="0">
                          <a:solidFill>
                            <a:schemeClr val="tx1"/>
                          </a:solidFill>
                          <a:effectLst/>
                          <a:latin typeface="Arial" pitchFamily="34" charset="0"/>
                          <a:cs typeface="Arial" pitchFamily="34" charset="0"/>
                        </a:rPr>
                        <a:t>Дараахь</a:t>
                      </a:r>
                      <a:r>
                        <a:rPr lang="mn-MN" sz="1800" baseline="0" dirty="0" smtClean="0">
                          <a:solidFill>
                            <a:schemeClr val="tx1"/>
                          </a:solidFill>
                          <a:effectLst/>
                          <a:latin typeface="Arial" pitchFamily="34" charset="0"/>
                          <a:cs typeface="Arial" pitchFamily="34" charset="0"/>
                        </a:rPr>
                        <a:t> </a:t>
                      </a:r>
                      <a:r>
                        <a:rPr lang="mn-MN" sz="1800" dirty="0" smtClean="0">
                          <a:solidFill>
                            <a:schemeClr val="tx1"/>
                          </a:solidFill>
                          <a:effectLst/>
                          <a:latin typeface="Arial" pitchFamily="34" charset="0"/>
                          <a:cs typeface="Arial" pitchFamily="34" charset="0"/>
                        </a:rPr>
                        <a:t>зохицуулалтыг хийж болох уу?</a:t>
                      </a:r>
                      <a:endParaRPr lang="mn-MN" sz="1800" b="0" dirty="0" smtClean="0">
                        <a:solidFill>
                          <a:schemeClr val="tx1"/>
                        </a:solidFill>
                        <a:effectLst/>
                        <a:latin typeface="Arial" pitchFamily="34" charset="0"/>
                        <a:cs typeface="Arial" pitchFamily="34" charset="0"/>
                      </a:endParaRP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itchFamily="34" charset="0"/>
                          <a:cs typeface="Arial" pitchFamily="34" charset="0"/>
                        </a:rPr>
                        <a:t>Ажлын хурдыг тохируулах,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itchFamily="34" charset="0"/>
                          <a:cs typeface="Arial" pitchFamily="34" charset="0"/>
                        </a:rPr>
                        <a:t>Энэхүү ажлыг гүйцэтгэхэд илүү тохиромжтой тоног төхөөрөмжөөр хангах,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itchFamily="34" charset="0"/>
                          <a:cs typeface="Arial" pitchFamily="34" charset="0"/>
                        </a:rPr>
                        <a:t>Урьдчилан сэргийлж</a:t>
                      </a:r>
                      <a:r>
                        <a:rPr lang="mn-MN" sz="1800" b="0" baseline="0" dirty="0" smtClean="0">
                          <a:solidFill>
                            <a:schemeClr val="tx1"/>
                          </a:solidFill>
                          <a:effectLst/>
                          <a:latin typeface="Arial" pitchFamily="34" charset="0"/>
                          <a:cs typeface="Arial" pitchFamily="34" charset="0"/>
                        </a:rPr>
                        <a:t> засварлах </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itchFamily="34" charset="0"/>
                          <a:cs typeface="Arial" pitchFamily="34" charset="0"/>
                        </a:rPr>
                        <a:t>Төхөөрөмжийг хялбархан хөдөлгөх</a:t>
                      </a:r>
                      <a:r>
                        <a:rPr lang="mn-MN" sz="1800" b="0" baseline="0" dirty="0" smtClean="0">
                          <a:solidFill>
                            <a:schemeClr val="tx1"/>
                          </a:solidFill>
                          <a:effectLst/>
                          <a:latin typeface="Arial" pitchFamily="34" charset="0"/>
                          <a:cs typeface="Arial" pitchFamily="34" charset="0"/>
                        </a:rPr>
                        <a:t> зорилгоор</a:t>
                      </a:r>
                      <a:r>
                        <a:rPr lang="mn-MN" sz="1800" b="0" dirty="0" smtClean="0">
                          <a:solidFill>
                            <a:schemeClr val="tx1"/>
                          </a:solidFill>
                          <a:effectLst/>
                          <a:latin typeface="Arial" pitchFamily="34" charset="0"/>
                          <a:cs typeface="Arial" pitchFamily="34" charset="0"/>
                        </a:rPr>
                        <a:t> дугуй, эсвэл газрын</a:t>
                      </a:r>
                      <a:r>
                        <a:rPr lang="mn-MN" sz="1800" b="0" baseline="0" dirty="0" smtClean="0">
                          <a:solidFill>
                            <a:schemeClr val="tx1"/>
                          </a:solidFill>
                          <a:effectLst/>
                          <a:latin typeface="Arial" pitchFamily="34" charset="0"/>
                          <a:cs typeface="Arial" pitchFamily="34" charset="0"/>
                        </a:rPr>
                        <a:t> гадаргууг</a:t>
                      </a:r>
                      <a:r>
                        <a:rPr lang="mn-MN" sz="1800" b="0" dirty="0" smtClean="0">
                          <a:solidFill>
                            <a:schemeClr val="tx1"/>
                          </a:solidFill>
                          <a:effectLst/>
                          <a:latin typeface="Arial" pitchFamily="34" charset="0"/>
                          <a:cs typeface="Arial" pitchFamily="34" charset="0"/>
                        </a:rPr>
                        <a:t> өөрчлөх,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itchFamily="34" charset="0"/>
                          <a:cs typeface="Arial" pitchFamily="34" charset="0"/>
                        </a:rPr>
                        <a:t>Ашиглахад</a:t>
                      </a:r>
                      <a:r>
                        <a:rPr lang="mn-MN" sz="1800" b="0" baseline="0" dirty="0" smtClean="0">
                          <a:solidFill>
                            <a:schemeClr val="tx1"/>
                          </a:solidFill>
                          <a:effectLst/>
                          <a:latin typeface="Arial" pitchFamily="34" charset="0"/>
                          <a:cs typeface="Arial" pitchFamily="34" charset="0"/>
                        </a:rPr>
                        <a:t> илүү амар </a:t>
                      </a:r>
                      <a:r>
                        <a:rPr lang="mn-MN" sz="1800" b="0" dirty="0" smtClean="0">
                          <a:solidFill>
                            <a:schemeClr val="tx1"/>
                          </a:solidFill>
                          <a:effectLst/>
                          <a:latin typeface="Arial" pitchFamily="34" charset="0"/>
                          <a:cs typeface="Arial" pitchFamily="34" charset="0"/>
                        </a:rPr>
                        <a:t>бариулыг</a:t>
                      </a:r>
                      <a:r>
                        <a:rPr lang="mn-MN" sz="1800" b="0" baseline="0" dirty="0" smtClean="0">
                          <a:solidFill>
                            <a:schemeClr val="tx1"/>
                          </a:solidFill>
                          <a:effectLst/>
                          <a:latin typeface="Arial" pitchFamily="34" charset="0"/>
                          <a:cs typeface="Arial" pitchFamily="34" charset="0"/>
                        </a:rPr>
                        <a:t> </a:t>
                      </a:r>
                      <a:r>
                        <a:rPr lang="mn-MN" sz="1800" b="0" baseline="0" dirty="0" smtClean="0">
                          <a:solidFill>
                            <a:schemeClr val="tx1"/>
                          </a:solidFill>
                          <a:effectLst/>
                          <a:latin typeface="Arial" pitchFamily="34" charset="0"/>
                          <a:cs typeface="Arial" pitchFamily="34" charset="0"/>
                        </a:rPr>
                        <a:t>суурилуулах </a:t>
                      </a:r>
                      <a:endParaRPr lang="mn-MN" sz="1800" b="0" baseline="0" dirty="0" smtClean="0">
                        <a:solidFill>
                          <a:schemeClr val="tx1"/>
                        </a:solidFill>
                        <a:effectLst/>
                        <a:latin typeface="Arial" pitchFamily="34" charset="0"/>
                        <a:cs typeface="Arial" pitchFamily="34" charset="0"/>
                      </a:endParaRPr>
                    </a:p>
                    <a:p>
                      <a:pPr marL="285750" indent="-285750">
                        <a:lnSpc>
                          <a:spcPct val="115000"/>
                        </a:lnSpc>
                        <a:spcAft>
                          <a:spcPts val="0"/>
                        </a:spcAft>
                        <a:buFont typeface="Arial" panose="020B0604020202020204" pitchFamily="34" charset="0"/>
                        <a:buChar char="•"/>
                      </a:pPr>
                      <a:r>
                        <a:rPr lang="mn-MN" sz="1800" b="0" baseline="0" dirty="0" smtClean="0">
                          <a:solidFill>
                            <a:schemeClr val="tx1"/>
                          </a:solidFill>
                          <a:effectLst/>
                          <a:latin typeface="Arial" pitchFamily="34" charset="0"/>
                          <a:cs typeface="Arial" pitchFamily="34" charset="0"/>
                        </a:rPr>
                        <a:t>Тоормосны системийг найдвартай байлгах</a:t>
                      </a:r>
                    </a:p>
                  </a:txBody>
                  <a:tcPr marL="68580" marR="68580" marT="0" marB="0">
                    <a:noFill/>
                  </a:tcPr>
                </a:tc>
                <a:extLst>
                  <a:ext uri="{0D108BD9-81ED-4DB2-BD59-A6C34878D82A}">
                    <a16:rowId xmlns:a16="http://schemas.microsoft.com/office/drawing/2014/main" xmlns="" val="3332964858"/>
                  </a:ext>
                </a:extLst>
              </a:tr>
            </a:tbl>
          </a:graphicData>
        </a:graphic>
      </p:graphicFrame>
      <p:sp>
        <p:nvSpPr>
          <p:cNvPr id="4" name="Unvan 3"/>
          <p:cNvSpPr>
            <a:spLocks noGrp="1"/>
          </p:cNvSpPr>
          <p:nvPr>
            <p:ph type="title"/>
          </p:nvPr>
        </p:nvSpPr>
        <p:spPr/>
        <p:txBody>
          <a:bodyPr/>
          <a:lstStyle/>
          <a:p>
            <a:pPr algn="ctr"/>
            <a:r>
              <a:rPr lang="mn-MN" b="0" dirty="0">
                <a:latin typeface="Arial" pitchFamily="34" charset="0"/>
                <a:cs typeface="Arial" pitchFamily="34" charset="0"/>
              </a:rPr>
              <a:t>Эрсдэлийг үнэлэх</a:t>
            </a:r>
            <a:endParaRPr lang="tr-TR" dirty="0">
              <a:latin typeface="Arial" pitchFamily="34" charset="0"/>
              <a:cs typeface="Arial" pitchFamily="34" charset="0"/>
            </a:endParaRPr>
          </a:p>
        </p:txBody>
      </p:sp>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333" y="4866262"/>
            <a:ext cx="2484120" cy="1522347"/>
          </a:xfrm>
          <a:prstGeom prst="rect">
            <a:avLst/>
          </a:prstGeom>
          <a:noFill/>
          <a:ln>
            <a:noFill/>
          </a:ln>
        </p:spPr>
      </p:pic>
      <p:pic>
        <p:nvPicPr>
          <p:cNvPr id="7" name="Resim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677" y="5148454"/>
            <a:ext cx="1581785" cy="1240155"/>
          </a:xfrm>
          <a:prstGeom prst="rect">
            <a:avLst/>
          </a:prstGeom>
          <a:noFill/>
          <a:ln>
            <a:noFill/>
          </a:ln>
        </p:spPr>
      </p:pic>
    </p:spTree>
    <p:extLst>
      <p:ext uri="{BB962C8B-B14F-4D97-AF65-F5344CB8AC3E}">
        <p14:creationId xmlns:p14="http://schemas.microsoft.com/office/powerpoint/2010/main" val="252261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r>
              <a:rPr lang="tr-TR" dirty="0"/>
              <a:t>2</a:t>
            </a:r>
            <a:r>
              <a:rPr lang="tr-TR" dirty="0" smtClean="0"/>
              <a:t>/28</a:t>
            </a:r>
            <a:endParaRPr lang="tr-TR" dirty="0"/>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2297661641"/>
              </p:ext>
            </p:extLst>
          </p:nvPr>
        </p:nvGraphicFramePr>
        <p:xfrm>
          <a:off x="463550" y="1463040"/>
          <a:ext cx="78867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Başlık"/>
          <p:cNvSpPr>
            <a:spLocks noGrp="1"/>
          </p:cNvSpPr>
          <p:nvPr>
            <p:ph type="title"/>
          </p:nvPr>
        </p:nvSpPr>
        <p:spPr/>
        <p:txBody>
          <a:bodyPr/>
          <a:lstStyle/>
          <a:p>
            <a:pPr algn="ctr"/>
            <a:r>
              <a:rPr lang="mn-MN" dirty="0" smtClean="0">
                <a:latin typeface="Arial" pitchFamily="34" charset="0"/>
                <a:cs typeface="Arial" pitchFamily="34" charset="0"/>
              </a:rPr>
              <a:t>Илтгэлийн бүтэц</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536" y="5261927"/>
            <a:ext cx="2289810" cy="1454785"/>
          </a:xfrm>
          <a:prstGeom prst="rect">
            <a:avLst/>
          </a:prstGeom>
          <a:noFill/>
          <a:ln>
            <a:noFill/>
          </a:ln>
        </p:spPr>
      </p:pic>
      <p:sp>
        <p:nvSpPr>
          <p:cNvPr id="2" name="Slayt Numarası Yer Tutucusu 1"/>
          <p:cNvSpPr>
            <a:spLocks noGrp="1"/>
          </p:cNvSpPr>
          <p:nvPr>
            <p:ph type="sldNum" sz="quarter" idx="12"/>
          </p:nvPr>
        </p:nvSpPr>
        <p:spPr/>
        <p:txBody>
          <a:bodyPr/>
          <a:lstStyle/>
          <a:p>
            <a:r>
              <a:rPr lang="tr-TR" dirty="0" smtClean="0"/>
              <a:t>20/28</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96929775"/>
              </p:ext>
            </p:extLst>
          </p:nvPr>
        </p:nvGraphicFramePr>
        <p:xfrm>
          <a:off x="322333" y="1661159"/>
          <a:ext cx="7892027" cy="4732020"/>
        </p:xfrm>
        <a:graphic>
          <a:graphicData uri="http://schemas.openxmlformats.org/drawingml/2006/table">
            <a:tbl>
              <a:tblPr firstRow="1" firstCol="1" bandRow="1">
                <a:tableStyleId>{5C22544A-7EE6-4342-B048-85BDC9FD1C3A}</a:tableStyleId>
              </a:tblPr>
              <a:tblGrid>
                <a:gridCol w="3899202">
                  <a:extLst>
                    <a:ext uri="{9D8B030D-6E8A-4147-A177-3AD203B41FA5}">
                      <a16:colId xmlns:a16="http://schemas.microsoft.com/office/drawing/2014/main" xmlns="" val="542412478"/>
                    </a:ext>
                  </a:extLst>
                </a:gridCol>
                <a:gridCol w="3992825">
                  <a:extLst>
                    <a:ext uri="{9D8B030D-6E8A-4147-A177-3AD203B41FA5}">
                      <a16:colId xmlns:a16="http://schemas.microsoft.com/office/drawing/2014/main" xmlns="" val="2633453072"/>
                    </a:ext>
                  </a:extLst>
                </a:gridCol>
              </a:tblGrid>
              <a:tr h="4328161">
                <a:tc>
                  <a:txBody>
                    <a:bodyPr/>
                    <a:lstStyle/>
                    <a:p>
                      <a:pPr>
                        <a:lnSpc>
                          <a:spcPct val="115000"/>
                        </a:lnSpc>
                        <a:spcAft>
                          <a:spcPts val="0"/>
                        </a:spcAft>
                      </a:pPr>
                      <a:r>
                        <a:rPr lang="mn-MN" sz="1800" dirty="0" smtClean="0">
                          <a:solidFill>
                            <a:schemeClr val="tx1"/>
                          </a:solidFill>
                          <a:effectLst/>
                          <a:latin typeface="Arial" pitchFamily="34" charset="0"/>
                          <a:cs typeface="Arial" pitchFamily="34" charset="0"/>
                        </a:rPr>
                        <a:t>Ажлын зохион байгуулалтын хүчин зүйлүүд;</a:t>
                      </a:r>
                      <a:r>
                        <a:rPr lang="tr-TR" sz="1800" dirty="0">
                          <a:solidFill>
                            <a:schemeClr val="tx1"/>
                          </a:solidFill>
                          <a:effectLst/>
                          <a:latin typeface="Arial" pitchFamily="34" charset="0"/>
                          <a:cs typeface="Arial" pitchFamily="34" charset="0"/>
                        </a:rPr>
                        <a:t> </a:t>
                      </a:r>
                      <a:endParaRPr lang="tr-TR" sz="1800" b="0" dirty="0">
                        <a:solidFill>
                          <a:schemeClr val="tx1"/>
                        </a:solidFill>
                        <a:effectLst/>
                        <a:latin typeface="Arial" pitchFamily="34" charset="0"/>
                        <a:cs typeface="Arial"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Ажил их давтагддаг, уйтгартай байдаг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Машин эсвэл системийн ажиллагаа маш</a:t>
                      </a:r>
                      <a:r>
                        <a:rPr lang="mn-MN" sz="1800" b="0" baseline="0" dirty="0" smtClean="0">
                          <a:solidFill>
                            <a:schemeClr val="tx1"/>
                          </a:solidFill>
                          <a:effectLst/>
                          <a:latin typeface="Arial" pitchFamily="34" charset="0"/>
                          <a:cs typeface="Arial" pitchFamily="34" charset="0"/>
                        </a:rPr>
                        <a:t> хурдан</a:t>
                      </a:r>
                      <a:r>
                        <a:rPr lang="mn-MN" sz="1800" b="0" dirty="0" smtClean="0">
                          <a:solidFill>
                            <a:schemeClr val="tx1"/>
                          </a:solidFill>
                          <a:effectLst/>
                          <a:latin typeface="Arial" pitchFamily="34" charset="0"/>
                          <a:cs typeface="Arial" pitchFamily="34" charset="0"/>
                        </a:rPr>
                        <a:t> байдаг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Ажилчид өгөгдсөн ажлыг</a:t>
                      </a:r>
                      <a:r>
                        <a:rPr lang="mn-MN" sz="1800" b="0" baseline="0" dirty="0" smtClean="0">
                          <a:solidFill>
                            <a:schemeClr val="tx1"/>
                          </a:solidFill>
                          <a:effectLst/>
                          <a:latin typeface="Arial" pitchFamily="34" charset="0"/>
                          <a:cs typeface="Arial" pitchFamily="34" charset="0"/>
                        </a:rPr>
                        <a:t> хэт их байна гэж боддог уу</a:t>
                      </a:r>
                      <a:r>
                        <a:rPr lang="mn-MN" sz="1800" b="0" dirty="0" smtClean="0">
                          <a:solidFill>
                            <a:schemeClr val="tx1"/>
                          </a:solidFill>
                          <a:effectLst/>
                          <a:latin typeface="Arial" pitchFamily="34" charset="0"/>
                          <a:cs typeface="Arial" pitchFamily="34" charset="0"/>
                        </a:rPr>
                        <a:t>?</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Ажилчид ажил, арга барилдаа хяналт тавих нь бага байдаг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itchFamily="34" charset="0"/>
                          <a:cs typeface="Arial" pitchFamily="34" charset="0"/>
                        </a:rPr>
                        <a:t>Менежер болон ажилчдын хоорондох харилцаа хангалтгүй</a:t>
                      </a:r>
                      <a:r>
                        <a:rPr lang="mn-MN" sz="1800" b="0" baseline="0" dirty="0" smtClean="0">
                          <a:solidFill>
                            <a:schemeClr val="tx1"/>
                          </a:solidFill>
                          <a:effectLst/>
                          <a:latin typeface="Arial" pitchFamily="34" charset="0"/>
                          <a:cs typeface="Arial" pitchFamily="34" charset="0"/>
                        </a:rPr>
                        <a:t> юу</a:t>
                      </a:r>
                      <a:endParaRPr lang="tr-TR" sz="1800" b="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tc>
                  <a:txBody>
                    <a:bodyPr/>
                    <a:lstStyle/>
                    <a:p>
                      <a:pPr>
                        <a:lnSpc>
                          <a:spcPct val="115000"/>
                        </a:lnSpc>
                        <a:spcAft>
                          <a:spcPts val="0"/>
                        </a:spcAft>
                      </a:pPr>
                      <a:r>
                        <a:rPr lang="mn-MN" sz="1800" dirty="0" smtClean="0">
                          <a:solidFill>
                            <a:schemeClr val="tx1"/>
                          </a:solidFill>
                          <a:effectLst/>
                          <a:latin typeface="Arial" pitchFamily="34" charset="0"/>
                          <a:cs typeface="Arial" pitchFamily="34" charset="0"/>
                        </a:rPr>
                        <a:t>Дараахь зохицуулалтыг </a:t>
                      </a:r>
                      <a:r>
                        <a:rPr lang="mn-MN" sz="1800" dirty="0" smtClean="0">
                          <a:solidFill>
                            <a:schemeClr val="tx1"/>
                          </a:solidFill>
                          <a:effectLst/>
                          <a:latin typeface="Arial" pitchFamily="34" charset="0"/>
                          <a:cs typeface="Arial" pitchFamily="34" charset="0"/>
                        </a:rPr>
                        <a:t>хийж болох уу?</a:t>
                      </a:r>
                      <a:endParaRPr lang="en-US" sz="1800" dirty="0" smtClean="0">
                        <a:solidFill>
                          <a:schemeClr val="tx1"/>
                        </a:solidFill>
                        <a:effectLst/>
                        <a:latin typeface="Arial" pitchFamily="34" charset="0"/>
                        <a:cs typeface="Arial" pitchFamily="34" charset="0"/>
                      </a:endParaRPr>
                    </a:p>
                    <a:p>
                      <a:pPr>
                        <a:lnSpc>
                          <a:spcPct val="115000"/>
                        </a:lnSpc>
                        <a:spcAft>
                          <a:spcPts val="0"/>
                        </a:spcAft>
                      </a:pPr>
                      <a:r>
                        <a:rPr lang="mn-MN" sz="1800" b="0" dirty="0" smtClean="0">
                          <a:solidFill>
                            <a:schemeClr val="tx1"/>
                          </a:solidFill>
                          <a:effectLst/>
                          <a:latin typeface="Arial" pitchFamily="34" charset="0"/>
                          <a:cs typeface="Arial" pitchFamily="34" charset="0"/>
                        </a:rPr>
                        <a:t>Нэг</a:t>
                      </a:r>
                      <a:r>
                        <a:rPr lang="mn-MN" sz="1800" b="0" baseline="0" dirty="0" smtClean="0">
                          <a:solidFill>
                            <a:schemeClr val="tx1"/>
                          </a:solidFill>
                          <a:effectLst/>
                          <a:latin typeface="Arial" pitchFamily="34" charset="0"/>
                          <a:cs typeface="Arial" pitchFamily="34" charset="0"/>
                        </a:rPr>
                        <a:t> хэвийн хэвшмэл</a:t>
                      </a:r>
                      <a:r>
                        <a:rPr lang="mn-MN" sz="1800" b="0" dirty="0" smtClean="0">
                          <a:solidFill>
                            <a:schemeClr val="tx1"/>
                          </a:solidFill>
                          <a:effectLst/>
                          <a:latin typeface="Arial" pitchFamily="34" charset="0"/>
                          <a:cs typeface="Arial" pitchFamily="34" charset="0"/>
                        </a:rPr>
                        <a:t> байдлыг багасгахын тулд ажил үүргийн</a:t>
                      </a:r>
                      <a:r>
                        <a:rPr lang="mn-MN" sz="1800" b="0" baseline="0" dirty="0" smtClean="0">
                          <a:solidFill>
                            <a:schemeClr val="tx1"/>
                          </a:solidFill>
                          <a:effectLst/>
                          <a:latin typeface="Arial" pitchFamily="34" charset="0"/>
                          <a:cs typeface="Arial" pitchFamily="34" charset="0"/>
                        </a:rPr>
                        <a:t> </a:t>
                      </a:r>
                      <a:r>
                        <a:rPr lang="mn-MN" sz="1800" b="0" dirty="0" smtClean="0">
                          <a:solidFill>
                            <a:schemeClr val="tx1"/>
                          </a:solidFill>
                          <a:effectLst/>
                          <a:latin typeface="Arial" pitchFamily="34" charset="0"/>
                          <a:cs typeface="Arial" pitchFamily="34" charset="0"/>
                        </a:rPr>
                        <a:t>өөрчлөлт</a:t>
                      </a:r>
                      <a:r>
                        <a:rPr lang="mn-MN" sz="1800" b="0" baseline="0" dirty="0" smtClean="0">
                          <a:solidFill>
                            <a:schemeClr val="tx1"/>
                          </a:solidFill>
                          <a:effectLst/>
                          <a:latin typeface="Arial" pitchFamily="34" charset="0"/>
                          <a:cs typeface="Arial" pitchFamily="34" charset="0"/>
                        </a:rPr>
                        <a:t> хийх</a:t>
                      </a:r>
                      <a:endParaRPr lang="en-US" sz="1800" b="0" kern="1200" dirty="0" smtClean="0">
                        <a:solidFill>
                          <a:schemeClr val="tx1"/>
                        </a:solidFill>
                        <a:effectLst/>
                        <a:latin typeface="Arial" pitchFamily="34" charset="0"/>
                        <a:ea typeface="+mn-ea"/>
                        <a:cs typeface="Arial" pitchFamily="34" charset="0"/>
                      </a:endParaRPr>
                    </a:p>
                    <a:p>
                      <a:pPr>
                        <a:lnSpc>
                          <a:spcPct val="115000"/>
                        </a:lnSpc>
                        <a:spcAft>
                          <a:spcPts val="0"/>
                        </a:spcAft>
                      </a:pPr>
                      <a:r>
                        <a:rPr lang="mn-MN" sz="1800" b="0" kern="1200" dirty="0" smtClean="0">
                          <a:solidFill>
                            <a:schemeClr val="tx1"/>
                          </a:solidFill>
                          <a:effectLst/>
                          <a:latin typeface="Arial" pitchFamily="34" charset="0"/>
                          <a:ea typeface="+mn-ea"/>
                          <a:cs typeface="Arial" pitchFamily="34" charset="0"/>
                        </a:rPr>
                        <a:t>Ганц хүн зөөхөд</a:t>
                      </a:r>
                      <a:r>
                        <a:rPr lang="mn-MN" sz="1800" b="0" kern="1200" baseline="0" dirty="0" smtClean="0">
                          <a:solidFill>
                            <a:schemeClr val="tx1"/>
                          </a:solidFill>
                          <a:effectLst/>
                          <a:latin typeface="Arial" pitchFamily="34" charset="0"/>
                          <a:ea typeface="+mn-ea"/>
                          <a:cs typeface="Arial" pitchFamily="34" charset="0"/>
                        </a:rPr>
                        <a:t> хүндрэлтэй ажилд олон </a:t>
                      </a:r>
                      <a:r>
                        <a:rPr lang="mn-MN" sz="1800" b="0" kern="1200" dirty="0" smtClean="0">
                          <a:solidFill>
                            <a:schemeClr val="tx1"/>
                          </a:solidFill>
                          <a:effectLst/>
                          <a:latin typeface="Arial" pitchFamily="34" charset="0"/>
                          <a:ea typeface="+mn-ea"/>
                          <a:cs typeface="Arial" pitchFamily="34" charset="0"/>
                        </a:rPr>
                        <a:t>ажилтанг томилох</a:t>
                      </a:r>
                    </a:p>
                    <a:p>
                      <a:pPr>
                        <a:lnSpc>
                          <a:spcPct val="115000"/>
                        </a:lnSpc>
                        <a:spcAft>
                          <a:spcPts val="0"/>
                        </a:spcAft>
                      </a:pPr>
                      <a:r>
                        <a:rPr lang="mn-MN" sz="1800" b="0" kern="1200" dirty="0" smtClean="0">
                          <a:solidFill>
                            <a:schemeClr val="tx1"/>
                          </a:solidFill>
                          <a:effectLst/>
                          <a:latin typeface="Arial" pitchFamily="34" charset="0"/>
                          <a:ea typeface="+mn-ea"/>
                          <a:cs typeface="Arial" pitchFamily="34" charset="0"/>
                        </a:rPr>
                        <a:t>Ажилчид хоорондын сайн харилцаа холбоо, багаар ажиллахыг хүсэл эрмэлзлийг урамшуулах</a:t>
                      </a:r>
                    </a:p>
                    <a:p>
                      <a:pPr>
                        <a:lnSpc>
                          <a:spcPct val="115000"/>
                        </a:lnSpc>
                        <a:spcAft>
                          <a:spcPts val="0"/>
                        </a:spcAft>
                      </a:pPr>
                      <a:r>
                        <a:rPr lang="mn-MN" sz="1800" b="0" dirty="0" smtClean="0">
                          <a:solidFill>
                            <a:schemeClr val="tx1"/>
                          </a:solidFill>
                          <a:effectLst/>
                          <a:latin typeface="Arial" pitchFamily="34" charset="0"/>
                          <a:cs typeface="Arial" pitchFamily="34" charset="0"/>
                        </a:rPr>
                        <a:t>Шийдвэр гаргахад явцад ажилчдын оролцоог хангах.</a:t>
                      </a:r>
                    </a:p>
                    <a:p>
                      <a:pPr>
                        <a:lnSpc>
                          <a:spcPct val="115000"/>
                        </a:lnSpc>
                        <a:spcAft>
                          <a:spcPts val="0"/>
                        </a:spcAft>
                      </a:pPr>
                      <a:r>
                        <a:rPr lang="mn-MN" sz="1800" b="0" dirty="0" smtClean="0">
                          <a:solidFill>
                            <a:schemeClr val="tx1"/>
                          </a:solidFill>
                          <a:effectLst/>
                          <a:latin typeface="Arial" pitchFamily="34" charset="0"/>
                          <a:cs typeface="Arial" pitchFamily="34" charset="0"/>
                        </a:rPr>
                        <a:t>Илүү сайн сургалт, мэдээллээр</a:t>
                      </a:r>
                      <a:r>
                        <a:rPr lang="mn-MN" sz="1800" b="0" baseline="0" dirty="0" smtClean="0">
                          <a:solidFill>
                            <a:schemeClr val="tx1"/>
                          </a:solidFill>
                          <a:effectLst/>
                          <a:latin typeface="Arial" pitchFamily="34" charset="0"/>
                          <a:cs typeface="Arial" pitchFamily="34" charset="0"/>
                        </a:rPr>
                        <a:t> хангах</a:t>
                      </a:r>
                      <a:endParaRPr lang="tr-TR" sz="1800" b="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oFill/>
                  </a:tcPr>
                </a:tc>
                <a:extLst>
                  <a:ext uri="{0D108BD9-81ED-4DB2-BD59-A6C34878D82A}">
                    <a16:rowId xmlns:a16="http://schemas.microsoft.com/office/drawing/2014/main" xmlns="" val="2004632611"/>
                  </a:ext>
                </a:extLst>
              </a:tr>
            </a:tbl>
          </a:graphicData>
        </a:graphic>
      </p:graphicFrame>
      <p:sp>
        <p:nvSpPr>
          <p:cNvPr id="4" name="Unvan 3"/>
          <p:cNvSpPr>
            <a:spLocks noGrp="1"/>
          </p:cNvSpPr>
          <p:nvPr>
            <p:ph type="title"/>
          </p:nvPr>
        </p:nvSpPr>
        <p:spPr/>
        <p:txBody>
          <a:bodyPr/>
          <a:lstStyle/>
          <a:p>
            <a:pPr algn="ctr"/>
            <a:r>
              <a:rPr lang="mn-MN" b="0" dirty="0">
                <a:latin typeface="Arial" pitchFamily="34" charset="0"/>
                <a:cs typeface="Arial" pitchFamily="34" charset="0"/>
              </a:rPr>
              <a:t>Эрсдэлийг үнэлэх</a:t>
            </a:r>
            <a:endParaRPr lang="tr-TR" dirty="0">
              <a:latin typeface="Arial" pitchFamily="34" charset="0"/>
              <a:cs typeface="Arial" pitchFamily="34" charset="0"/>
            </a:endParaRPr>
          </a:p>
        </p:txBody>
      </p:sp>
    </p:spTree>
    <p:extLst>
      <p:ext uri="{BB962C8B-B14F-4D97-AF65-F5344CB8AC3E}">
        <p14:creationId xmlns:p14="http://schemas.microsoft.com/office/powerpoint/2010/main" val="3027896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21/28</a:t>
            </a:r>
            <a:endParaRPr lang="tr-TR" dirty="0"/>
          </a:p>
        </p:txBody>
      </p:sp>
      <p:sp>
        <p:nvSpPr>
          <p:cNvPr id="4" name="Unvan 3"/>
          <p:cNvSpPr>
            <a:spLocks noGrp="1"/>
          </p:cNvSpPr>
          <p:nvPr>
            <p:ph type="title"/>
          </p:nvPr>
        </p:nvSpPr>
        <p:spPr/>
        <p:txBody>
          <a:bodyPr>
            <a:normAutofit/>
          </a:bodyPr>
          <a:lstStyle/>
          <a:p>
            <a:pPr lvl="0" algn="ctr"/>
            <a:r>
              <a:rPr lang="mn-MN" sz="2400" dirty="0">
                <a:solidFill>
                  <a:schemeClr val="tx1"/>
                </a:solidFill>
                <a:latin typeface="Arial" pitchFamily="34" charset="0"/>
                <a:cs typeface="Arial" pitchFamily="34" charset="0"/>
              </a:rPr>
              <a:t>Гараар зөөх ажилд </a:t>
            </a:r>
            <a:r>
              <a:rPr lang="ru-RU" sz="2400" dirty="0">
                <a:solidFill>
                  <a:schemeClr val="tx1"/>
                </a:solidFill>
                <a:latin typeface="Arial" pitchFamily="34" charset="0"/>
                <a:cs typeface="Arial" pitchFamily="34" charset="0"/>
              </a:rPr>
              <a:t>Коронавирус</a:t>
            </a:r>
            <a:r>
              <a:rPr lang="mn-MN" sz="2400" dirty="0">
                <a:solidFill>
                  <a:schemeClr val="tx1"/>
                </a:solidFill>
                <a:latin typeface="Arial" pitchFamily="34" charset="0"/>
                <a:cs typeface="Arial" pitchFamily="34" charset="0"/>
              </a:rPr>
              <a:t>ээс у</a:t>
            </a:r>
            <a:r>
              <a:rPr lang="ru-RU" sz="2400" dirty="0">
                <a:solidFill>
                  <a:schemeClr val="tx1"/>
                </a:solidFill>
                <a:latin typeface="Arial" pitchFamily="34" charset="0"/>
                <a:cs typeface="Arial" pitchFamily="34" charset="0"/>
              </a:rPr>
              <a:t>рьдчилан сэргийлэх арга хэмжээ</a:t>
            </a:r>
            <a:endParaRPr lang="tr-TR" sz="2400" dirty="0">
              <a:solidFill>
                <a:schemeClr val="tx1"/>
              </a:solidFill>
              <a:latin typeface="Arial" pitchFamily="34" charset="0"/>
              <a:cs typeface="Arial" pitchFamily="34" charset="0"/>
            </a:endParaRPr>
          </a:p>
        </p:txBody>
      </p:sp>
      <p:pic>
        <p:nvPicPr>
          <p:cNvPr id="11266" name="Picture 2" descr="İşçi İşveren İlişkisi Açısından Koronavirüs (Covid-19) Salgın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8150" y="3592036"/>
            <a:ext cx="59626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rona Virüs – LEGAL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775" y="1801537"/>
            <a:ext cx="29337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55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22/28</a:t>
            </a:r>
            <a:endParaRPr lang="tr-TR" dirty="0"/>
          </a:p>
        </p:txBody>
      </p:sp>
      <p:sp>
        <p:nvSpPr>
          <p:cNvPr id="3" name="İçerik Yer Tutucusu 2"/>
          <p:cNvSpPr>
            <a:spLocks noGrp="1"/>
          </p:cNvSpPr>
          <p:nvPr>
            <p:ph idx="1"/>
          </p:nvPr>
        </p:nvSpPr>
        <p:spPr>
          <a:xfrm>
            <a:off x="463550" y="1476352"/>
            <a:ext cx="8299450" cy="4741568"/>
          </a:xfrm>
        </p:spPr>
        <p:txBody>
          <a:bodyPr/>
          <a:lstStyle/>
          <a:p>
            <a:pPr marL="0" indent="0">
              <a:buNone/>
            </a:pPr>
            <a:r>
              <a:rPr lang="mn-MN" sz="2000" dirty="0" smtClean="0">
                <a:latin typeface="Arial" pitchFamily="34" charset="0"/>
                <a:cs typeface="Arial" pitchFamily="34" charset="0"/>
              </a:rPr>
              <a:t>Ажлаа эхлүүлэхээс өмнө</a:t>
            </a:r>
            <a:r>
              <a:rPr lang="tr-TR" sz="2000" dirty="0" smtClean="0">
                <a:latin typeface="Arial" pitchFamily="34" charset="0"/>
                <a:cs typeface="Arial" pitchFamily="34" charset="0"/>
              </a:rPr>
              <a:t>,</a:t>
            </a:r>
          </a:p>
          <a:p>
            <a:pPr algn="just"/>
            <a:r>
              <a:rPr lang="mn-MN" sz="2000" dirty="0" smtClean="0">
                <a:latin typeface="Arial" pitchFamily="34" charset="0"/>
                <a:cs typeface="Arial" pitchFamily="34" charset="0"/>
              </a:rPr>
              <a:t>Биеийн температурыг хэмжих</a:t>
            </a:r>
            <a:endParaRPr lang="mn-MN" sz="2000" dirty="0">
              <a:latin typeface="Arial" pitchFamily="34" charset="0"/>
              <a:cs typeface="Arial" pitchFamily="34" charset="0"/>
            </a:endParaRPr>
          </a:p>
          <a:p>
            <a:pPr algn="just"/>
            <a:r>
              <a:rPr lang="mn-MN" sz="2000" dirty="0" smtClean="0">
                <a:latin typeface="Arial" pitchFamily="34" charset="0"/>
                <a:cs typeface="Arial" pitchFamily="34" charset="0"/>
              </a:rPr>
              <a:t>Мэдээлэл өгөх</a:t>
            </a:r>
            <a:endParaRPr lang="mn-MN" sz="2000" dirty="0">
              <a:latin typeface="Arial" pitchFamily="34" charset="0"/>
              <a:cs typeface="Arial" pitchFamily="34" charset="0"/>
            </a:endParaRPr>
          </a:p>
          <a:p>
            <a:pPr algn="just"/>
            <a:r>
              <a:rPr lang="mn-MN" sz="2000" dirty="0" smtClean="0">
                <a:latin typeface="Arial" pitchFamily="34" charset="0"/>
                <a:cs typeface="Arial" pitchFamily="34" charset="0"/>
              </a:rPr>
              <a:t>Гараа угааж цэвэрлэх</a:t>
            </a:r>
            <a:endParaRPr lang="mn-MN" sz="2000" dirty="0">
              <a:latin typeface="Arial" pitchFamily="34" charset="0"/>
              <a:cs typeface="Arial" pitchFamily="34" charset="0"/>
            </a:endParaRPr>
          </a:p>
          <a:p>
            <a:pPr algn="just"/>
            <a:r>
              <a:rPr lang="mn-MN" sz="2000" dirty="0">
                <a:latin typeface="Arial" pitchFamily="34" charset="0"/>
                <a:cs typeface="Arial" pitchFamily="34" charset="0"/>
              </a:rPr>
              <a:t>Ажлын </a:t>
            </a:r>
            <a:r>
              <a:rPr lang="mn-MN" sz="2000" dirty="0" smtClean="0">
                <a:latin typeface="Arial" pitchFamily="34" charset="0"/>
                <a:cs typeface="Arial" pitchFamily="34" charset="0"/>
              </a:rPr>
              <a:t>хувцаснаас бусад гадуурх хувцсаа далд хийх</a:t>
            </a:r>
            <a:endParaRPr lang="mn-MN" sz="2000" dirty="0">
              <a:latin typeface="Arial" pitchFamily="34" charset="0"/>
              <a:cs typeface="Arial" pitchFamily="34" charset="0"/>
            </a:endParaRPr>
          </a:p>
          <a:p>
            <a:pPr algn="just"/>
            <a:r>
              <a:rPr lang="mn-MN" sz="2000" dirty="0">
                <a:latin typeface="Arial" pitchFamily="34" charset="0"/>
                <a:cs typeface="Arial" pitchFamily="34" charset="0"/>
              </a:rPr>
              <a:t>Маск </a:t>
            </a:r>
            <a:r>
              <a:rPr lang="mn-MN" sz="2000" dirty="0" smtClean="0">
                <a:latin typeface="Arial" pitchFamily="34" charset="0"/>
                <a:cs typeface="Arial" pitchFamily="34" charset="0"/>
              </a:rPr>
              <a:t>авах</a:t>
            </a:r>
            <a:endParaRPr lang="mn-MN" sz="2000" dirty="0">
              <a:latin typeface="Arial" pitchFamily="34" charset="0"/>
              <a:cs typeface="Arial" pitchFamily="34" charset="0"/>
            </a:endParaRPr>
          </a:p>
          <a:p>
            <a:pPr algn="just"/>
            <a:r>
              <a:rPr lang="mn-MN" sz="2000" dirty="0">
                <a:latin typeface="Arial" pitchFamily="34" charset="0"/>
                <a:cs typeface="Arial" pitchFamily="34" charset="0"/>
              </a:rPr>
              <a:t>Эрүүл </a:t>
            </a:r>
            <a:r>
              <a:rPr lang="mn-MN" sz="2000" dirty="0" smtClean="0">
                <a:latin typeface="Arial" pitchFamily="34" charset="0"/>
                <a:cs typeface="Arial" pitchFamily="34" charset="0"/>
              </a:rPr>
              <a:t>ахуйн </a:t>
            </a:r>
            <a:r>
              <a:rPr lang="mn-MN" sz="2000" dirty="0" smtClean="0">
                <a:latin typeface="Arial" pitchFamily="34" charset="0"/>
                <a:cs typeface="Arial" pitchFamily="34" charset="0"/>
              </a:rPr>
              <a:t>шаардлага хангаагүй </a:t>
            </a:r>
            <a:r>
              <a:rPr lang="mn-MN" sz="2000" dirty="0" smtClean="0">
                <a:latin typeface="Arial" pitchFamily="34" charset="0"/>
                <a:cs typeface="Arial" pitchFamily="34" charset="0"/>
              </a:rPr>
              <a:t>эсвэл нэг </a:t>
            </a:r>
            <a:r>
              <a:rPr lang="mn-MN" sz="2000" dirty="0">
                <a:latin typeface="Arial" pitchFamily="34" charset="0"/>
                <a:cs typeface="Arial" pitchFamily="34" charset="0"/>
              </a:rPr>
              <a:t>удаагийн </a:t>
            </a:r>
            <a:r>
              <a:rPr lang="mn-MN" sz="2000" dirty="0" smtClean="0">
                <a:latin typeface="Arial" pitchFamily="34" charset="0"/>
                <a:cs typeface="Arial" pitchFamily="34" charset="0"/>
              </a:rPr>
              <a:t>материалаар хийгдсэн эд хэрэгсэлийг </a:t>
            </a:r>
            <a:r>
              <a:rPr lang="mn-MN" sz="2000" dirty="0">
                <a:latin typeface="Arial" pitchFamily="34" charset="0"/>
                <a:cs typeface="Arial" pitchFamily="34" charset="0"/>
              </a:rPr>
              <a:t>дахин ашиглахаас </a:t>
            </a:r>
            <a:r>
              <a:rPr lang="mn-MN" sz="2000" dirty="0" smtClean="0">
                <a:latin typeface="Arial" pitchFamily="34" charset="0"/>
                <a:cs typeface="Arial" pitchFamily="34" charset="0"/>
              </a:rPr>
              <a:t>зайлсхийх</a:t>
            </a:r>
            <a:endParaRPr lang="mn-MN" sz="2000" dirty="0">
              <a:latin typeface="Arial" pitchFamily="34" charset="0"/>
              <a:cs typeface="Arial" pitchFamily="34" charset="0"/>
            </a:endParaRPr>
          </a:p>
          <a:p>
            <a:pPr algn="just"/>
            <a:r>
              <a:rPr lang="mn-MN" sz="2000" dirty="0" smtClean="0">
                <a:latin typeface="Arial" pitchFamily="34" charset="0"/>
                <a:cs typeface="Arial" pitchFamily="34" charset="0"/>
              </a:rPr>
              <a:t>Ажлын </a:t>
            </a:r>
            <a:r>
              <a:rPr lang="mn-MN" sz="2000" dirty="0">
                <a:latin typeface="Arial" pitchFamily="34" charset="0"/>
                <a:cs typeface="Arial" pitchFamily="34" charset="0"/>
              </a:rPr>
              <a:t>талбайг халдваргүйжүүлэх</a:t>
            </a:r>
          </a:p>
          <a:p>
            <a:pPr algn="just"/>
            <a:r>
              <a:rPr lang="mn-MN" sz="2000" dirty="0">
                <a:latin typeface="Arial" pitchFamily="34" charset="0"/>
                <a:cs typeface="Arial" pitchFamily="34" charset="0"/>
              </a:rPr>
              <a:t>Ажлын багаж хэрэгсэл, </a:t>
            </a:r>
            <a:r>
              <a:rPr lang="mn-MN" sz="2000" dirty="0" smtClean="0">
                <a:latin typeface="Arial" pitchFamily="34" charset="0"/>
                <a:cs typeface="Arial" pitchFamily="34" charset="0"/>
              </a:rPr>
              <a:t>тээврийн </a:t>
            </a:r>
            <a:r>
              <a:rPr lang="mn-MN" sz="2000" dirty="0">
                <a:latin typeface="Arial" pitchFamily="34" charset="0"/>
                <a:cs typeface="Arial" pitchFamily="34" charset="0"/>
              </a:rPr>
              <a:t>хэрэгслийг халдваргүйжүүлэх</a:t>
            </a:r>
            <a:endParaRPr lang="tr-TR" sz="2000" dirty="0" smtClean="0">
              <a:latin typeface="Arial" pitchFamily="34" charset="0"/>
              <a:cs typeface="Arial" pitchFamily="34" charset="0"/>
            </a:endParaRPr>
          </a:p>
          <a:p>
            <a:pPr algn="just">
              <a:buNone/>
            </a:pPr>
            <a:endParaRPr lang="tr-TR"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pPr lvl="0" algn="ctr"/>
            <a:r>
              <a:rPr lang="mn-MN" sz="2400" dirty="0">
                <a:solidFill>
                  <a:schemeClr val="tx1"/>
                </a:solidFill>
                <a:latin typeface="Arial" pitchFamily="34" charset="0"/>
                <a:cs typeface="Arial" pitchFamily="34" charset="0"/>
              </a:rPr>
              <a:t>Гараар зөөх ажилд </a:t>
            </a:r>
            <a:r>
              <a:rPr lang="ru-RU" sz="2400" dirty="0">
                <a:solidFill>
                  <a:schemeClr val="tx1"/>
                </a:solidFill>
                <a:latin typeface="Arial" pitchFamily="34" charset="0"/>
                <a:cs typeface="Arial" pitchFamily="34" charset="0"/>
              </a:rPr>
              <a:t>Коронавирус</a:t>
            </a:r>
            <a:r>
              <a:rPr lang="mn-MN" sz="2400" dirty="0">
                <a:solidFill>
                  <a:schemeClr val="tx1"/>
                </a:solidFill>
                <a:latin typeface="Arial" pitchFamily="34" charset="0"/>
                <a:cs typeface="Arial" pitchFamily="34" charset="0"/>
              </a:rPr>
              <a:t>ээс у</a:t>
            </a:r>
            <a:r>
              <a:rPr lang="ru-RU" sz="2400" dirty="0">
                <a:solidFill>
                  <a:schemeClr val="tx1"/>
                </a:solidFill>
                <a:latin typeface="Arial" pitchFamily="34" charset="0"/>
                <a:cs typeface="Arial" pitchFamily="34" charset="0"/>
              </a:rPr>
              <a:t>рьдчилан сэргийлэх арга хэмжээ</a:t>
            </a:r>
            <a:endParaRPr lang="tr-TR" sz="2400" dirty="0">
              <a:solidFill>
                <a:schemeClr val="tx1"/>
              </a:solidFill>
              <a:latin typeface="Arial" pitchFamily="34" charset="0"/>
              <a:cs typeface="Arial" pitchFamily="34" charset="0"/>
            </a:endParaRPr>
          </a:p>
        </p:txBody>
      </p:sp>
      <p:pic>
        <p:nvPicPr>
          <p:cNvPr id="5" name="Resim 5"/>
          <p:cNvPicPr>
            <a:picLocks noChangeAspect="1"/>
          </p:cNvPicPr>
          <p:nvPr/>
        </p:nvPicPr>
        <p:blipFill>
          <a:blip r:embed="rId3" cstate="print"/>
          <a:stretch>
            <a:fillRect/>
          </a:stretch>
        </p:blipFill>
        <p:spPr>
          <a:xfrm>
            <a:off x="5081587" y="1620617"/>
            <a:ext cx="1376363" cy="1258725"/>
          </a:xfrm>
          <a:prstGeom prst="rect">
            <a:avLst/>
          </a:prstGeom>
        </p:spPr>
      </p:pic>
      <p:pic>
        <p:nvPicPr>
          <p:cNvPr id="6" name="Resim 6"/>
          <p:cNvPicPr>
            <a:picLocks noChangeAspect="1"/>
          </p:cNvPicPr>
          <p:nvPr/>
        </p:nvPicPr>
        <p:blipFill>
          <a:blip r:embed="rId4" cstate="print"/>
          <a:stretch>
            <a:fillRect/>
          </a:stretch>
        </p:blipFill>
        <p:spPr>
          <a:xfrm>
            <a:off x="5177790" y="5349240"/>
            <a:ext cx="1459532" cy="1216277"/>
          </a:xfrm>
          <a:prstGeom prst="rect">
            <a:avLst/>
          </a:prstGeom>
        </p:spPr>
      </p:pic>
    </p:spTree>
    <p:extLst>
      <p:ext uri="{BB962C8B-B14F-4D97-AF65-F5344CB8AC3E}">
        <p14:creationId xmlns:p14="http://schemas.microsoft.com/office/powerpoint/2010/main" val="2359068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lgn="ctr"/>
            <a:r>
              <a:rPr lang="tr-TR" sz="1800" dirty="0" smtClean="0">
                <a:latin typeface="Arial" pitchFamily="34" charset="0"/>
                <a:cs typeface="Arial" pitchFamily="34" charset="0"/>
              </a:rPr>
              <a:t>23/28</a:t>
            </a:r>
            <a:endParaRPr lang="tr-TR" sz="1800" dirty="0">
              <a:latin typeface="Arial" pitchFamily="34" charset="0"/>
              <a:cs typeface="Arial" pitchFamily="34" charset="0"/>
            </a:endParaRPr>
          </a:p>
        </p:txBody>
      </p:sp>
      <p:sp>
        <p:nvSpPr>
          <p:cNvPr id="3" name="İçerik Yer Tutucusu 2"/>
          <p:cNvSpPr>
            <a:spLocks noGrp="1"/>
          </p:cNvSpPr>
          <p:nvPr>
            <p:ph idx="1"/>
          </p:nvPr>
        </p:nvSpPr>
        <p:spPr/>
        <p:txBody>
          <a:bodyPr/>
          <a:lstStyle/>
          <a:p>
            <a:pPr marL="0" indent="0" algn="ctr">
              <a:buNone/>
            </a:pPr>
            <a:r>
              <a:rPr lang="mn-MN" sz="1800" b="1" dirty="0" smtClean="0">
                <a:latin typeface="Arial" pitchFamily="34" charset="0"/>
                <a:cs typeface="Arial" pitchFamily="34" charset="0"/>
              </a:rPr>
              <a:t>Ажиллаж байх үед</a:t>
            </a:r>
          </a:p>
          <a:p>
            <a:pPr marL="0" indent="0" algn="ctr">
              <a:buNone/>
            </a:pPr>
            <a:endParaRPr lang="mn-MN" sz="1800" b="1" dirty="0">
              <a:latin typeface="Arial" pitchFamily="34" charset="0"/>
              <a:cs typeface="Arial" pitchFamily="34" charset="0"/>
            </a:endParaRPr>
          </a:p>
          <a:p>
            <a:r>
              <a:rPr lang="mn-MN" sz="1800" dirty="0">
                <a:latin typeface="Arial" pitchFamily="34" charset="0"/>
                <a:cs typeface="Arial" pitchFamily="34" charset="0"/>
              </a:rPr>
              <a:t>Гараа тогтмол ариутгана</a:t>
            </a:r>
          </a:p>
          <a:p>
            <a:r>
              <a:rPr lang="mn-MN" sz="1800" dirty="0">
                <a:latin typeface="Arial" pitchFamily="34" charset="0"/>
                <a:cs typeface="Arial" pitchFamily="34" charset="0"/>
              </a:rPr>
              <a:t>Хэрэглэсэн маскыг шинэ маскаар сольж, </a:t>
            </a:r>
            <a:r>
              <a:rPr lang="mn-MN" sz="1800" dirty="0" smtClean="0">
                <a:latin typeface="Arial" pitchFamily="34" charset="0"/>
                <a:cs typeface="Arial" pitchFamily="34" charset="0"/>
              </a:rPr>
              <a:t>журмын дагуу хаях </a:t>
            </a:r>
            <a:r>
              <a:rPr lang="mn-MN" sz="1800" dirty="0">
                <a:latin typeface="Arial" pitchFamily="34" charset="0"/>
                <a:cs typeface="Arial" pitchFamily="34" charset="0"/>
              </a:rPr>
              <a:t>хэрэгтэй</a:t>
            </a:r>
          </a:p>
          <a:p>
            <a:r>
              <a:rPr lang="mn-MN" sz="1800" dirty="0">
                <a:latin typeface="Arial" pitchFamily="34" charset="0"/>
                <a:cs typeface="Arial" pitchFamily="34" charset="0"/>
              </a:rPr>
              <a:t>Ажилчдын тоог </a:t>
            </a:r>
            <a:r>
              <a:rPr lang="mn-MN" sz="1800" dirty="0" smtClean="0">
                <a:latin typeface="Arial" pitchFamily="34" charset="0"/>
                <a:cs typeface="Arial" pitchFamily="34" charset="0"/>
              </a:rPr>
              <a:t>хянах</a:t>
            </a:r>
            <a:endParaRPr lang="mn-MN" sz="1800" dirty="0">
              <a:latin typeface="Arial" pitchFamily="34" charset="0"/>
              <a:cs typeface="Arial" pitchFamily="34" charset="0"/>
            </a:endParaRPr>
          </a:p>
          <a:p>
            <a:r>
              <a:rPr lang="mn-MN" sz="1800" dirty="0">
                <a:latin typeface="Arial" pitchFamily="34" charset="0"/>
                <a:cs typeface="Arial" pitchFamily="34" charset="0"/>
              </a:rPr>
              <a:t>Эрүүл ахуй</a:t>
            </a:r>
            <a:r>
              <a:rPr lang="mn-MN" sz="1800" dirty="0" smtClean="0">
                <a:latin typeface="Arial" pitchFamily="34" charset="0"/>
                <a:cs typeface="Arial" pitchFamily="34" charset="0"/>
              </a:rPr>
              <a:t>, ажилчин хоорондын зайг хангах</a:t>
            </a:r>
            <a:endParaRPr lang="mn-MN" sz="1800" dirty="0">
              <a:latin typeface="Arial" pitchFamily="34" charset="0"/>
              <a:cs typeface="Arial" pitchFamily="34" charset="0"/>
            </a:endParaRPr>
          </a:p>
          <a:p>
            <a:r>
              <a:rPr lang="mn-MN" sz="1800" dirty="0">
                <a:latin typeface="Arial" pitchFamily="34" charset="0"/>
                <a:cs typeface="Arial" pitchFamily="34" charset="0"/>
              </a:rPr>
              <a:t>Ажлын орчны </a:t>
            </a:r>
            <a:r>
              <a:rPr lang="mn-MN" sz="1800" dirty="0" smtClean="0">
                <a:latin typeface="Arial" pitchFamily="34" charset="0"/>
                <a:cs typeface="Arial" pitchFamily="34" charset="0"/>
              </a:rPr>
              <a:t>агааржуулалтыг хийх</a:t>
            </a:r>
            <a:endParaRPr lang="mn-MN" sz="1800" dirty="0">
              <a:latin typeface="Arial" pitchFamily="34" charset="0"/>
              <a:cs typeface="Arial" pitchFamily="34" charset="0"/>
            </a:endParaRPr>
          </a:p>
          <a:p>
            <a:r>
              <a:rPr lang="mn-MN" sz="1800" dirty="0">
                <a:latin typeface="Arial" pitchFamily="34" charset="0"/>
                <a:cs typeface="Arial" pitchFamily="34" charset="0"/>
              </a:rPr>
              <a:t>Удаан </a:t>
            </a:r>
            <a:r>
              <a:rPr lang="mn-MN" sz="1800" dirty="0" smtClean="0">
                <a:latin typeface="Arial" pitchFamily="34" charset="0"/>
                <a:cs typeface="Arial" pitchFamily="34" charset="0"/>
              </a:rPr>
              <a:t>эдэлгээ бүхий бээлийг </a:t>
            </a:r>
            <a:r>
              <a:rPr lang="mn-MN" sz="1800" dirty="0">
                <a:latin typeface="Arial" pitchFamily="34" charset="0"/>
                <a:cs typeface="Arial" pitchFamily="34" charset="0"/>
              </a:rPr>
              <a:t>тогтмол </a:t>
            </a:r>
            <a:r>
              <a:rPr lang="mn-MN" sz="1800" dirty="0" smtClean="0">
                <a:latin typeface="Arial" pitchFamily="34" charset="0"/>
                <a:cs typeface="Arial" pitchFamily="34" charset="0"/>
              </a:rPr>
              <a:t>халдваргүйжүүлэх</a:t>
            </a:r>
            <a:endParaRPr lang="mn-MN" sz="1800" dirty="0">
              <a:latin typeface="Arial" pitchFamily="34" charset="0"/>
              <a:cs typeface="Arial" pitchFamily="34" charset="0"/>
            </a:endParaRPr>
          </a:p>
          <a:p>
            <a:r>
              <a:rPr lang="mn-MN" sz="1800" dirty="0">
                <a:latin typeface="Arial" pitchFamily="34" charset="0"/>
                <a:cs typeface="Arial" pitchFamily="34" charset="0"/>
              </a:rPr>
              <a:t>Ажлын багаж хэрэгсэл, </a:t>
            </a:r>
            <a:r>
              <a:rPr lang="mn-MN" sz="1800" dirty="0" smtClean="0">
                <a:latin typeface="Arial" pitchFamily="34" charset="0"/>
                <a:cs typeface="Arial" pitchFamily="34" charset="0"/>
              </a:rPr>
              <a:t>тээврийн </a:t>
            </a:r>
            <a:r>
              <a:rPr lang="mn-MN" sz="1800" dirty="0">
                <a:latin typeface="Arial" pitchFamily="34" charset="0"/>
                <a:cs typeface="Arial" pitchFamily="34" charset="0"/>
              </a:rPr>
              <a:t>хэрэгслийг халдваргүйжүүлэх</a:t>
            </a:r>
            <a:endParaRPr lang="tr-TR" sz="1800" dirty="0" smtClean="0">
              <a:latin typeface="Arial" pitchFamily="34" charset="0"/>
              <a:cs typeface="Arial" pitchFamily="34" charset="0"/>
            </a:endParaRPr>
          </a:p>
        </p:txBody>
      </p:sp>
      <p:sp>
        <p:nvSpPr>
          <p:cNvPr id="4" name="Unvan 3"/>
          <p:cNvSpPr>
            <a:spLocks noGrp="1"/>
          </p:cNvSpPr>
          <p:nvPr>
            <p:ph type="title"/>
          </p:nvPr>
        </p:nvSpPr>
        <p:spPr/>
        <p:txBody>
          <a:bodyPr>
            <a:normAutofit/>
          </a:bodyPr>
          <a:lstStyle/>
          <a:p>
            <a:pPr algn="ctr"/>
            <a:r>
              <a:rPr lang="mn-MN" sz="1800" dirty="0">
                <a:solidFill>
                  <a:schemeClr val="tx1"/>
                </a:solidFill>
                <a:latin typeface="Arial" pitchFamily="34" charset="0"/>
                <a:cs typeface="Arial" pitchFamily="34" charset="0"/>
              </a:rPr>
              <a:t>Гараар зөөх ажилд </a:t>
            </a:r>
            <a:r>
              <a:rPr lang="ru-RU" sz="1800" dirty="0">
                <a:solidFill>
                  <a:schemeClr val="tx1"/>
                </a:solidFill>
                <a:latin typeface="Arial" pitchFamily="34" charset="0"/>
                <a:cs typeface="Arial" pitchFamily="34" charset="0"/>
              </a:rPr>
              <a:t>Коронавирус</a:t>
            </a:r>
            <a:r>
              <a:rPr lang="mn-MN" sz="1800" dirty="0">
                <a:solidFill>
                  <a:schemeClr val="tx1"/>
                </a:solidFill>
                <a:latin typeface="Arial" pitchFamily="34" charset="0"/>
                <a:cs typeface="Arial" pitchFamily="34" charset="0"/>
              </a:rPr>
              <a:t>ээс у</a:t>
            </a:r>
            <a:r>
              <a:rPr lang="ru-RU" sz="1800" dirty="0">
                <a:solidFill>
                  <a:schemeClr val="tx1"/>
                </a:solidFill>
                <a:latin typeface="Arial" pitchFamily="34" charset="0"/>
                <a:cs typeface="Arial" pitchFamily="34" charset="0"/>
              </a:rPr>
              <a:t>рьдчилан сэргийлэх арга хэмжээ</a:t>
            </a:r>
            <a:endParaRPr lang="tr-TR" sz="1800" dirty="0">
              <a:latin typeface="Arial" pitchFamily="34" charset="0"/>
              <a:cs typeface="Arial" pitchFamily="34" charset="0"/>
            </a:endParaRPr>
          </a:p>
        </p:txBody>
      </p:sp>
      <p:pic>
        <p:nvPicPr>
          <p:cNvPr id="5" name="Resim 4"/>
          <p:cNvPicPr>
            <a:picLocks noChangeAspect="1"/>
          </p:cNvPicPr>
          <p:nvPr/>
        </p:nvPicPr>
        <p:blipFill>
          <a:blip r:embed="rId2" cstate="print"/>
          <a:stretch>
            <a:fillRect/>
          </a:stretch>
        </p:blipFill>
        <p:spPr>
          <a:xfrm>
            <a:off x="7534910" y="3408587"/>
            <a:ext cx="1630680" cy="1619511"/>
          </a:xfrm>
          <a:prstGeom prst="rect">
            <a:avLst/>
          </a:prstGeom>
        </p:spPr>
      </p:pic>
    </p:spTree>
    <p:extLst>
      <p:ext uri="{BB962C8B-B14F-4D97-AF65-F5344CB8AC3E}">
        <p14:creationId xmlns:p14="http://schemas.microsoft.com/office/powerpoint/2010/main" val="778700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24/28</a:t>
            </a:r>
            <a:endParaRPr lang="tr-TR" dirty="0"/>
          </a:p>
        </p:txBody>
      </p:sp>
      <p:sp>
        <p:nvSpPr>
          <p:cNvPr id="3" name="İçerik Yer Tutucusu 2"/>
          <p:cNvSpPr>
            <a:spLocks noGrp="1"/>
          </p:cNvSpPr>
          <p:nvPr>
            <p:ph idx="1"/>
          </p:nvPr>
        </p:nvSpPr>
        <p:spPr>
          <a:xfrm>
            <a:off x="463549" y="1681932"/>
            <a:ext cx="8480425" cy="4351338"/>
          </a:xfrm>
        </p:spPr>
        <p:txBody>
          <a:bodyPr/>
          <a:lstStyle/>
          <a:p>
            <a:pPr marL="0" indent="0">
              <a:buNone/>
            </a:pPr>
            <a:r>
              <a:rPr lang="mn-MN" sz="2000" b="1" dirty="0">
                <a:latin typeface="Arial" pitchFamily="34" charset="0"/>
                <a:cs typeface="Arial" pitchFamily="34" charset="0"/>
              </a:rPr>
              <a:t>Ажиллаж байх үед</a:t>
            </a:r>
          </a:p>
          <a:p>
            <a:pPr algn="just"/>
            <a:r>
              <a:rPr lang="mn-MN" sz="2000" dirty="0">
                <a:latin typeface="Arial" pitchFamily="34" charset="0"/>
                <a:cs typeface="Arial" pitchFamily="34" charset="0"/>
              </a:rPr>
              <a:t>Гараар </a:t>
            </a:r>
            <a:r>
              <a:rPr lang="mn-MN" sz="2000" dirty="0" smtClean="0">
                <a:latin typeface="Arial" pitchFamily="34" charset="0"/>
                <a:cs typeface="Arial" pitchFamily="34" charset="0"/>
              </a:rPr>
              <a:t>зөөхийн </a:t>
            </a:r>
            <a:r>
              <a:rPr lang="mn-MN" sz="2000" dirty="0">
                <a:latin typeface="Arial" pitchFamily="34" charset="0"/>
                <a:cs typeface="Arial" pitchFamily="34" charset="0"/>
              </a:rPr>
              <a:t>оронд </a:t>
            </a:r>
            <a:r>
              <a:rPr lang="mn-MN" sz="2000" dirty="0" smtClean="0">
                <a:latin typeface="Arial" pitchFamily="34" charset="0"/>
                <a:cs typeface="Arial" pitchFamily="34" charset="0"/>
              </a:rPr>
              <a:t>аль болох ачаа </a:t>
            </a:r>
            <a:r>
              <a:rPr lang="mn-MN" sz="2000" dirty="0">
                <a:latin typeface="Arial" pitchFamily="34" charset="0"/>
                <a:cs typeface="Arial" pitchFamily="34" charset="0"/>
              </a:rPr>
              <a:t>зөөвөрлөх хэрэгслийг ашиглан ачааг </a:t>
            </a:r>
            <a:r>
              <a:rPr lang="mn-MN" sz="2000" dirty="0" smtClean="0">
                <a:latin typeface="Arial" pitchFamily="34" charset="0"/>
                <a:cs typeface="Arial" pitchFamily="34" charset="0"/>
              </a:rPr>
              <a:t>ачих</a:t>
            </a:r>
            <a:endParaRPr lang="tr-TR" sz="2000" dirty="0" smtClean="0">
              <a:latin typeface="Arial" pitchFamily="34" charset="0"/>
              <a:cs typeface="Arial" pitchFamily="34" charset="0"/>
            </a:endParaRPr>
          </a:p>
          <a:p>
            <a:r>
              <a:rPr lang="mn-MN" sz="2000" dirty="0" smtClean="0">
                <a:latin typeface="Arial" pitchFamily="34" charset="0"/>
                <a:cs typeface="Arial" pitchFamily="34" charset="0"/>
              </a:rPr>
              <a:t>Ачааг нэг дангаар зөөж болохуйц хэмжээнд хуваах.</a:t>
            </a:r>
            <a:endParaRPr lang="tr-TR" b="1" dirty="0" smtClean="0">
              <a:latin typeface="Arial" pitchFamily="34" charset="0"/>
              <a:cs typeface="Arial" pitchFamily="34" charset="0"/>
            </a:endParaRPr>
          </a:p>
          <a:p>
            <a:pPr marL="0" indent="0">
              <a:buNone/>
            </a:pPr>
            <a:endParaRPr lang="tr-TR" b="1"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pPr algn="ctr"/>
            <a:r>
              <a:rPr lang="mn-MN" sz="2000" dirty="0">
                <a:solidFill>
                  <a:schemeClr val="tx1"/>
                </a:solidFill>
                <a:latin typeface="Arial" pitchFamily="34" charset="0"/>
                <a:cs typeface="Arial" pitchFamily="34" charset="0"/>
              </a:rPr>
              <a:t>Гараар зөөх ажилд </a:t>
            </a:r>
            <a:r>
              <a:rPr lang="ru-RU" sz="2000" dirty="0">
                <a:solidFill>
                  <a:schemeClr val="tx1"/>
                </a:solidFill>
                <a:latin typeface="Arial" pitchFamily="34" charset="0"/>
                <a:cs typeface="Arial" pitchFamily="34" charset="0"/>
              </a:rPr>
              <a:t>Коронавирус</a:t>
            </a:r>
            <a:r>
              <a:rPr lang="mn-MN" sz="2000" dirty="0">
                <a:solidFill>
                  <a:schemeClr val="tx1"/>
                </a:solidFill>
                <a:latin typeface="Arial" pitchFamily="34" charset="0"/>
                <a:cs typeface="Arial" pitchFamily="34" charset="0"/>
              </a:rPr>
              <a:t>ээс у</a:t>
            </a:r>
            <a:r>
              <a:rPr lang="ru-RU" sz="2000" dirty="0">
                <a:solidFill>
                  <a:schemeClr val="tx1"/>
                </a:solidFill>
                <a:latin typeface="Arial" pitchFamily="34" charset="0"/>
                <a:cs typeface="Arial" pitchFamily="34" charset="0"/>
              </a:rPr>
              <a:t>рьдчилан сэргийлэх арга хэмжээ</a:t>
            </a:r>
            <a:endParaRPr lang="tr-TR" sz="2000" dirty="0">
              <a:latin typeface="Arial" pitchFamily="34" charset="0"/>
              <a:cs typeface="Arial" pitchFamily="34" charset="0"/>
            </a:endParaRPr>
          </a:p>
        </p:txBody>
      </p:sp>
      <p:pic>
        <p:nvPicPr>
          <p:cNvPr id="6" name="Resim 5"/>
          <p:cNvPicPr>
            <a:picLocks noChangeAspect="1"/>
          </p:cNvPicPr>
          <p:nvPr/>
        </p:nvPicPr>
        <p:blipFill>
          <a:blip r:embed="rId3" cstate="print"/>
          <a:stretch>
            <a:fillRect/>
          </a:stretch>
        </p:blipFill>
        <p:spPr>
          <a:xfrm>
            <a:off x="5937885" y="5120826"/>
            <a:ext cx="857250" cy="1400175"/>
          </a:xfrm>
          <a:prstGeom prst="rect">
            <a:avLst/>
          </a:prstGeom>
        </p:spPr>
      </p:pic>
      <p:pic>
        <p:nvPicPr>
          <p:cNvPr id="7" name="Resim 6"/>
          <p:cNvPicPr>
            <a:picLocks noChangeAspect="1"/>
          </p:cNvPicPr>
          <p:nvPr/>
        </p:nvPicPr>
        <p:blipFill>
          <a:blip r:embed="rId4" cstate="print"/>
          <a:stretch>
            <a:fillRect/>
          </a:stretch>
        </p:blipFill>
        <p:spPr>
          <a:xfrm>
            <a:off x="6190108" y="4023361"/>
            <a:ext cx="1296542" cy="1001394"/>
          </a:xfrm>
          <a:prstGeom prst="rect">
            <a:avLst/>
          </a:prstGeom>
        </p:spPr>
      </p:pic>
      <p:pic>
        <p:nvPicPr>
          <p:cNvPr id="8" name="Resim 7"/>
          <p:cNvPicPr>
            <a:picLocks noChangeAspect="1"/>
          </p:cNvPicPr>
          <p:nvPr/>
        </p:nvPicPr>
        <p:blipFill>
          <a:blip r:embed="rId5" cstate="print"/>
          <a:stretch>
            <a:fillRect/>
          </a:stretch>
        </p:blipFill>
        <p:spPr>
          <a:xfrm>
            <a:off x="7590283" y="2751840"/>
            <a:ext cx="925067" cy="1441771"/>
          </a:xfrm>
          <a:prstGeom prst="rect">
            <a:avLst/>
          </a:prstGeom>
        </p:spPr>
      </p:pic>
    </p:spTree>
    <p:extLst>
      <p:ext uri="{BB962C8B-B14F-4D97-AF65-F5344CB8AC3E}">
        <p14:creationId xmlns:p14="http://schemas.microsoft.com/office/powerpoint/2010/main" val="3657050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25/28</a:t>
            </a:r>
            <a:endParaRPr lang="tr-TR" dirty="0"/>
          </a:p>
        </p:txBody>
      </p:sp>
      <p:sp>
        <p:nvSpPr>
          <p:cNvPr id="3" name="İçerik Yer Tutucusu 2"/>
          <p:cNvSpPr>
            <a:spLocks noGrp="1"/>
          </p:cNvSpPr>
          <p:nvPr>
            <p:ph idx="1"/>
          </p:nvPr>
        </p:nvSpPr>
        <p:spPr>
          <a:xfrm>
            <a:off x="463550" y="1476353"/>
            <a:ext cx="7886700" cy="4556917"/>
          </a:xfrm>
        </p:spPr>
        <p:txBody>
          <a:bodyPr/>
          <a:lstStyle/>
          <a:p>
            <a:pPr marL="0" indent="0">
              <a:buNone/>
            </a:pPr>
            <a:r>
              <a:rPr lang="mn-MN" sz="1800" dirty="0" smtClean="0">
                <a:latin typeface="Arial" pitchFamily="34" charset="0"/>
                <a:cs typeface="Arial" pitchFamily="34" charset="0"/>
              </a:rPr>
              <a:t>Ажлын дуусах үед </a:t>
            </a:r>
          </a:p>
          <a:p>
            <a:pPr marL="0" indent="0">
              <a:buNone/>
            </a:pPr>
            <a:endParaRPr lang="mn-MN" sz="1800" dirty="0">
              <a:latin typeface="Arial" pitchFamily="34" charset="0"/>
              <a:cs typeface="Arial" pitchFamily="34" charset="0"/>
            </a:endParaRPr>
          </a:p>
          <a:p>
            <a:r>
              <a:rPr lang="mn-MN" sz="1800" dirty="0">
                <a:latin typeface="Arial" pitchFamily="34" charset="0"/>
                <a:cs typeface="Arial" pitchFamily="34" charset="0"/>
              </a:rPr>
              <a:t>Эрүүл </a:t>
            </a:r>
            <a:r>
              <a:rPr lang="mn-MN" sz="1800" dirty="0" smtClean="0">
                <a:latin typeface="Arial" pitchFamily="34" charset="0"/>
                <a:cs typeface="Arial" pitchFamily="34" charset="0"/>
              </a:rPr>
              <a:t>ахуйг хангах, ажилчин хоорондын зайг их байлгах</a:t>
            </a:r>
          </a:p>
          <a:p>
            <a:r>
              <a:rPr lang="mn-MN" sz="1800" dirty="0" smtClean="0">
                <a:latin typeface="Arial" pitchFamily="34" charset="0"/>
                <a:cs typeface="Arial" pitchFamily="34" charset="0"/>
              </a:rPr>
              <a:t>Хэрэглэсэн </a:t>
            </a:r>
            <a:r>
              <a:rPr lang="mn-MN" sz="1800" dirty="0">
                <a:latin typeface="Arial" pitchFamily="34" charset="0"/>
                <a:cs typeface="Arial" pitchFamily="34" charset="0"/>
              </a:rPr>
              <a:t>маскыг шинэ маскаар сольж, зохих ёсоор нь хаях </a:t>
            </a:r>
            <a:r>
              <a:rPr lang="mn-MN" sz="1800" dirty="0" smtClean="0">
                <a:latin typeface="Arial" pitchFamily="34" charset="0"/>
                <a:cs typeface="Arial" pitchFamily="34" charset="0"/>
              </a:rPr>
              <a:t>хэрэгтэй</a:t>
            </a:r>
            <a:endParaRPr lang="mn-MN" sz="1800" dirty="0">
              <a:latin typeface="Arial" pitchFamily="34" charset="0"/>
              <a:cs typeface="Arial" pitchFamily="34" charset="0"/>
            </a:endParaRPr>
          </a:p>
          <a:p>
            <a:r>
              <a:rPr lang="mn-MN" sz="1800" dirty="0">
                <a:latin typeface="Arial" pitchFamily="34" charset="0"/>
                <a:cs typeface="Arial" pitchFamily="34" charset="0"/>
              </a:rPr>
              <a:t>Ажлын бээлий болон бусад хувийн хамгаалах </a:t>
            </a:r>
            <a:r>
              <a:rPr lang="mn-MN" sz="1800" dirty="0" smtClean="0">
                <a:latin typeface="Arial" pitchFamily="34" charset="0"/>
                <a:cs typeface="Arial" pitchFamily="34" charset="0"/>
              </a:rPr>
              <a:t>хэрэгслийг халдваргүйжүүлж хурааж далд хийх </a:t>
            </a:r>
          </a:p>
          <a:p>
            <a:r>
              <a:rPr lang="mn-MN" sz="1800" dirty="0" smtClean="0">
                <a:latin typeface="Arial" pitchFamily="34" charset="0"/>
                <a:cs typeface="Arial" pitchFamily="34" charset="0"/>
              </a:rPr>
              <a:t>Ажлын </a:t>
            </a:r>
            <a:r>
              <a:rPr lang="mn-MN" sz="1800" dirty="0">
                <a:latin typeface="Arial" pitchFamily="34" charset="0"/>
                <a:cs typeface="Arial" pitchFamily="34" charset="0"/>
              </a:rPr>
              <a:t>багаж хэрэгсэл, </a:t>
            </a:r>
            <a:r>
              <a:rPr lang="mn-MN" sz="1800" dirty="0" smtClean="0">
                <a:latin typeface="Arial" pitchFamily="34" charset="0"/>
                <a:cs typeface="Arial" pitchFamily="34" charset="0"/>
              </a:rPr>
              <a:t>тээврийн хэрэгслийг </a:t>
            </a:r>
            <a:r>
              <a:rPr lang="mn-MN" sz="1800" dirty="0">
                <a:latin typeface="Arial" pitchFamily="34" charset="0"/>
                <a:cs typeface="Arial" pitchFamily="34" charset="0"/>
              </a:rPr>
              <a:t>халдваргүйжүүлэх, н</a:t>
            </a:r>
            <a:r>
              <a:rPr lang="mn-MN" sz="1800" dirty="0" smtClean="0">
                <a:latin typeface="Arial" pitchFamily="34" charset="0"/>
                <a:cs typeface="Arial" pitchFamily="34" charset="0"/>
              </a:rPr>
              <a:t>эн ялангуяа олон тооны ажилчдын хүрдэг хэсгийг сайтар цэвэрлэх</a:t>
            </a:r>
          </a:p>
          <a:p>
            <a:r>
              <a:rPr lang="mn-MN" sz="1800" dirty="0" smtClean="0">
                <a:latin typeface="Arial" pitchFamily="34" charset="0"/>
                <a:cs typeface="Arial" pitchFamily="34" charset="0"/>
              </a:rPr>
              <a:t>Ажлын хувцаснаас гадуурх хувцасыг далд хийх</a:t>
            </a:r>
            <a:endParaRPr lang="tr-TR" sz="1800" dirty="0">
              <a:latin typeface="Arial" pitchFamily="34" charset="0"/>
              <a:cs typeface="Arial" pitchFamily="34" charset="0"/>
            </a:endParaRPr>
          </a:p>
          <a:p>
            <a:pPr algn="just"/>
            <a:endParaRPr lang="tr-TR" sz="1800" dirty="0" smtClean="0">
              <a:latin typeface="Arial" pitchFamily="34" charset="0"/>
              <a:cs typeface="Arial" pitchFamily="34" charset="0"/>
            </a:endParaRPr>
          </a:p>
          <a:p>
            <a:pPr marL="0" indent="0">
              <a:buNone/>
            </a:pPr>
            <a:endParaRPr lang="tr-TR" sz="1800"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pPr algn="ctr"/>
            <a:r>
              <a:rPr lang="mn-MN" sz="2400" dirty="0">
                <a:solidFill>
                  <a:schemeClr val="tx1"/>
                </a:solidFill>
                <a:latin typeface="Arial" pitchFamily="34" charset="0"/>
                <a:cs typeface="Arial" pitchFamily="34" charset="0"/>
              </a:rPr>
              <a:t>Гараар зөөх ажилд </a:t>
            </a:r>
            <a:r>
              <a:rPr lang="ru-RU" sz="2400" dirty="0">
                <a:solidFill>
                  <a:schemeClr val="tx1"/>
                </a:solidFill>
                <a:latin typeface="Arial" pitchFamily="34" charset="0"/>
                <a:cs typeface="Arial" pitchFamily="34" charset="0"/>
              </a:rPr>
              <a:t>Коронавирус</a:t>
            </a:r>
            <a:r>
              <a:rPr lang="mn-MN" sz="2400" dirty="0">
                <a:solidFill>
                  <a:schemeClr val="tx1"/>
                </a:solidFill>
                <a:latin typeface="Arial" pitchFamily="34" charset="0"/>
                <a:cs typeface="Arial" pitchFamily="34" charset="0"/>
              </a:rPr>
              <a:t>ээс у</a:t>
            </a:r>
            <a:r>
              <a:rPr lang="ru-RU" sz="2400" dirty="0">
                <a:solidFill>
                  <a:schemeClr val="tx1"/>
                </a:solidFill>
                <a:latin typeface="Arial" pitchFamily="34" charset="0"/>
                <a:cs typeface="Arial" pitchFamily="34" charset="0"/>
              </a:rPr>
              <a:t>рьдчилан сэргийлэх арга хэмжээ</a:t>
            </a:r>
            <a:endParaRPr lang="tr-TR" sz="2400" dirty="0">
              <a:latin typeface="Arial" pitchFamily="34" charset="0"/>
              <a:cs typeface="Arial" pitchFamily="34" charset="0"/>
            </a:endParaRPr>
          </a:p>
        </p:txBody>
      </p:sp>
      <p:pic>
        <p:nvPicPr>
          <p:cNvPr id="5" name="Picture 2" descr="Ülkelere göre değişen farklı sosyal mesafe uzaklığı coron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724" y="4853644"/>
            <a:ext cx="2081590" cy="138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1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26/28</a:t>
            </a:r>
            <a:endParaRPr lang="tr-TR" dirty="0"/>
          </a:p>
        </p:txBody>
      </p:sp>
      <p:sp>
        <p:nvSpPr>
          <p:cNvPr id="3" name="İçerik Yer Tutucusu 2"/>
          <p:cNvSpPr>
            <a:spLocks noGrp="1"/>
          </p:cNvSpPr>
          <p:nvPr>
            <p:ph idx="1"/>
          </p:nvPr>
        </p:nvSpPr>
        <p:spPr/>
        <p:txBody>
          <a:bodyPr/>
          <a:lstStyle/>
          <a:p>
            <a:pPr marL="0" indent="0">
              <a:buNone/>
            </a:pPr>
            <a:r>
              <a:rPr lang="mn-MN" sz="2000" b="1" dirty="0">
                <a:latin typeface="Arial" pitchFamily="34" charset="0"/>
                <a:cs typeface="Arial" pitchFamily="34" charset="0"/>
              </a:rPr>
              <a:t>Ерөнхий дүрмүүд</a:t>
            </a:r>
          </a:p>
          <a:p>
            <a:r>
              <a:rPr lang="mn-MN" sz="2000" dirty="0" smtClean="0">
                <a:latin typeface="Arial" pitchFamily="34" charset="0"/>
                <a:cs typeface="Arial" pitchFamily="34" charset="0"/>
              </a:rPr>
              <a:t>Ажилчдын тээврийн </a:t>
            </a:r>
            <a:r>
              <a:rPr lang="mn-MN" sz="2000" dirty="0">
                <a:latin typeface="Arial" pitchFamily="34" charset="0"/>
                <a:cs typeface="Arial" pitchFamily="34" charset="0"/>
              </a:rPr>
              <a:t>хэрэгслийн даац, суудал зохион байгуулалтыг </a:t>
            </a:r>
            <a:r>
              <a:rPr lang="mn-MN" sz="2000" dirty="0" smtClean="0">
                <a:latin typeface="Arial" pitchFamily="34" charset="0"/>
                <a:cs typeface="Arial" pitchFamily="34" charset="0"/>
              </a:rPr>
              <a:t>сайтар төлөвлөх</a:t>
            </a:r>
            <a:endParaRPr lang="mn-MN" sz="2000" dirty="0">
              <a:latin typeface="Arial" pitchFamily="34" charset="0"/>
              <a:cs typeface="Arial" pitchFamily="34" charset="0"/>
            </a:endParaRPr>
          </a:p>
          <a:p>
            <a:r>
              <a:rPr lang="mn-MN" sz="2000" dirty="0">
                <a:latin typeface="Arial" pitchFamily="34" charset="0"/>
                <a:cs typeface="Arial" pitchFamily="34" charset="0"/>
              </a:rPr>
              <a:t>Ажилчдын</a:t>
            </a:r>
            <a:r>
              <a:rPr lang="mn-MN" sz="2000" dirty="0" smtClean="0">
                <a:latin typeface="Arial" pitchFamily="34" charset="0"/>
                <a:cs typeface="Arial" pitchFamily="34" charset="0"/>
              </a:rPr>
              <a:t> </a:t>
            </a:r>
            <a:r>
              <a:rPr lang="mn-MN" sz="2000" dirty="0">
                <a:latin typeface="Arial" pitchFamily="34" charset="0"/>
                <a:cs typeface="Arial" pitchFamily="34" charset="0"/>
              </a:rPr>
              <a:t>тээврийн хэрэгслийг халдваргүйжүүлэх</a:t>
            </a:r>
          </a:p>
          <a:p>
            <a:r>
              <a:rPr lang="mn-MN" sz="2000" dirty="0">
                <a:latin typeface="Arial" pitchFamily="34" charset="0"/>
                <a:cs typeface="Arial" pitchFamily="34" charset="0"/>
              </a:rPr>
              <a:t>Эрүүл ахуйг хангах, ажилчин хоорондын зайг их байлгах</a:t>
            </a:r>
          </a:p>
          <a:p>
            <a:r>
              <a:rPr lang="mn-MN" sz="2000" dirty="0" smtClean="0">
                <a:latin typeface="Arial" pitchFamily="34" charset="0"/>
                <a:cs typeface="Arial" pitchFamily="34" charset="0"/>
              </a:rPr>
              <a:t>Коронавирусын халдварын тархалтаас хэрхэн хамгаалах, </a:t>
            </a:r>
            <a:r>
              <a:rPr lang="mn-MN" sz="2000" dirty="0">
                <a:latin typeface="Arial" pitchFamily="34" charset="0"/>
                <a:cs typeface="Arial" pitchFamily="34" charset="0"/>
              </a:rPr>
              <a:t>эрүүл </a:t>
            </a:r>
            <a:r>
              <a:rPr lang="mn-MN" sz="2000" dirty="0" smtClean="0">
                <a:latin typeface="Arial" pitchFamily="34" charset="0"/>
                <a:cs typeface="Arial" pitchFamily="34" charset="0"/>
              </a:rPr>
              <a:t>мэндээ хамгаалах </a:t>
            </a:r>
            <a:r>
              <a:rPr lang="mn-MN" sz="2000" dirty="0">
                <a:latin typeface="Arial" pitchFamily="34" charset="0"/>
                <a:cs typeface="Arial" pitchFamily="34" charset="0"/>
              </a:rPr>
              <a:t>талаар ажилчдад мэдээлэл өгөх</a:t>
            </a:r>
          </a:p>
          <a:p>
            <a:r>
              <a:rPr lang="mn-MN" sz="2000" dirty="0" smtClean="0">
                <a:latin typeface="Arial" pitchFamily="34" charset="0"/>
                <a:cs typeface="Arial" pitchFamily="34" charset="0"/>
              </a:rPr>
              <a:t>Мөрдөгдөж байгаа онцгой </a:t>
            </a:r>
            <a:r>
              <a:rPr lang="mn-MN" sz="2000" dirty="0">
                <a:latin typeface="Arial" pitchFamily="34" charset="0"/>
                <a:cs typeface="Arial" pitchFamily="34" charset="0"/>
              </a:rPr>
              <a:t>байдлын төлөвлөгөө, </a:t>
            </a:r>
            <a:r>
              <a:rPr lang="mn-MN" sz="2000" dirty="0" smtClean="0">
                <a:latin typeface="Arial" pitchFamily="34" charset="0"/>
                <a:cs typeface="Arial" pitchFamily="34" charset="0"/>
              </a:rPr>
              <a:t>эрсдэлийн </a:t>
            </a:r>
            <a:r>
              <a:rPr lang="mn-MN" sz="2000" dirty="0">
                <a:latin typeface="Arial" pitchFamily="34" charset="0"/>
                <a:cs typeface="Arial" pitchFamily="34" charset="0"/>
              </a:rPr>
              <a:t>үнэлгээг шинэчлэх, үйл ажиллагааны төлөвлөгөө </a:t>
            </a:r>
            <a:r>
              <a:rPr lang="mn-MN" sz="2000" dirty="0" smtClean="0">
                <a:latin typeface="Arial" pitchFamily="34" charset="0"/>
                <a:cs typeface="Arial" pitchFamily="34" charset="0"/>
              </a:rPr>
              <a:t>дахин бэлтгэх</a:t>
            </a:r>
            <a:endParaRPr lang="mn-MN" sz="2000" dirty="0">
              <a:latin typeface="Arial" pitchFamily="34" charset="0"/>
              <a:cs typeface="Arial" pitchFamily="34" charset="0"/>
            </a:endParaRPr>
          </a:p>
          <a:p>
            <a:r>
              <a:rPr lang="mn-MN" sz="2000" dirty="0" smtClean="0">
                <a:latin typeface="Arial" pitchFamily="34" charset="0"/>
                <a:cs typeface="Arial" pitchFamily="34" charset="0"/>
              </a:rPr>
              <a:t>Нийтийн газруудад халдваргүйжүүлэх хэрэглэлийг  хангалттай хэмжээгээр байлгах.</a:t>
            </a:r>
            <a:endParaRPr lang="tr-TR" sz="2000" dirty="0" smtClean="0">
              <a:latin typeface="Arial" pitchFamily="34" charset="0"/>
              <a:cs typeface="Arial" pitchFamily="34" charset="0"/>
            </a:endParaRPr>
          </a:p>
        </p:txBody>
      </p:sp>
      <p:sp>
        <p:nvSpPr>
          <p:cNvPr id="4" name="Unvan 3"/>
          <p:cNvSpPr>
            <a:spLocks noGrp="1"/>
          </p:cNvSpPr>
          <p:nvPr>
            <p:ph type="title"/>
          </p:nvPr>
        </p:nvSpPr>
        <p:spPr/>
        <p:txBody>
          <a:bodyPr>
            <a:normAutofit/>
          </a:bodyPr>
          <a:lstStyle/>
          <a:p>
            <a:pPr algn="ctr"/>
            <a:r>
              <a:rPr lang="mn-MN" sz="2400" dirty="0">
                <a:solidFill>
                  <a:schemeClr val="tx1"/>
                </a:solidFill>
                <a:latin typeface="Arial" pitchFamily="34" charset="0"/>
                <a:cs typeface="Arial" pitchFamily="34" charset="0"/>
              </a:rPr>
              <a:t>Гараар зөөх ажилд </a:t>
            </a:r>
            <a:r>
              <a:rPr lang="ru-RU" sz="2400" dirty="0">
                <a:solidFill>
                  <a:schemeClr val="tx1"/>
                </a:solidFill>
                <a:latin typeface="Arial" pitchFamily="34" charset="0"/>
                <a:cs typeface="Arial" pitchFamily="34" charset="0"/>
              </a:rPr>
              <a:t>Коронавирус</a:t>
            </a:r>
            <a:r>
              <a:rPr lang="mn-MN" sz="2400" dirty="0">
                <a:solidFill>
                  <a:schemeClr val="tx1"/>
                </a:solidFill>
                <a:latin typeface="Arial" pitchFamily="34" charset="0"/>
                <a:cs typeface="Arial" pitchFamily="34" charset="0"/>
              </a:rPr>
              <a:t>ээс у</a:t>
            </a:r>
            <a:r>
              <a:rPr lang="ru-RU" sz="2400" dirty="0">
                <a:solidFill>
                  <a:schemeClr val="tx1"/>
                </a:solidFill>
                <a:latin typeface="Arial" pitchFamily="34" charset="0"/>
                <a:cs typeface="Arial" pitchFamily="34" charset="0"/>
              </a:rPr>
              <a:t>рьдчилан сэргийлэх арга хэмжээ</a:t>
            </a:r>
            <a:endParaRPr lang="tr-TR" sz="2400" dirty="0">
              <a:latin typeface="Arial" pitchFamily="34" charset="0"/>
              <a:cs typeface="Arial" pitchFamily="34" charset="0"/>
            </a:endParaRPr>
          </a:p>
        </p:txBody>
      </p:sp>
    </p:spTree>
    <p:extLst>
      <p:ext uri="{BB962C8B-B14F-4D97-AF65-F5344CB8AC3E}">
        <p14:creationId xmlns:p14="http://schemas.microsoft.com/office/powerpoint/2010/main" val="1165845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27/28</a:t>
            </a:r>
            <a:endParaRPr lang="tr-TR" dirty="0"/>
          </a:p>
        </p:txBody>
      </p:sp>
      <p:sp>
        <p:nvSpPr>
          <p:cNvPr id="3" name="İçerik Yer Tutucusu 2"/>
          <p:cNvSpPr>
            <a:spLocks noGrp="1"/>
          </p:cNvSpPr>
          <p:nvPr>
            <p:ph idx="1"/>
          </p:nvPr>
        </p:nvSpPr>
        <p:spPr/>
        <p:txBody>
          <a:bodyPr/>
          <a:lstStyle/>
          <a:p>
            <a:r>
              <a:rPr lang="mn-MN" sz="1800" dirty="0" smtClean="0">
                <a:latin typeface="Arial" pitchFamily="34" charset="0"/>
                <a:cs typeface="Arial" pitchFamily="34" charset="0"/>
              </a:rPr>
              <a:t>Ерөнхий </a:t>
            </a:r>
            <a:r>
              <a:rPr lang="mn-MN" sz="1800" dirty="0">
                <a:latin typeface="Arial" pitchFamily="34" charset="0"/>
                <a:cs typeface="Arial" pitchFamily="34" charset="0"/>
              </a:rPr>
              <a:t>дүрмүүд</a:t>
            </a:r>
          </a:p>
          <a:p>
            <a:pPr algn="just"/>
            <a:r>
              <a:rPr lang="mn-MN" sz="1800" dirty="0">
                <a:latin typeface="Arial" pitchFamily="34" charset="0"/>
                <a:cs typeface="Arial" pitchFamily="34" charset="0"/>
              </a:rPr>
              <a:t>Ажлын байрны шалан дээр </a:t>
            </a:r>
            <a:r>
              <a:rPr lang="mn-MN" sz="1800" dirty="0" smtClean="0">
                <a:latin typeface="Arial" pitchFamily="34" charset="0"/>
                <a:cs typeface="Arial" pitchFamily="34" charset="0"/>
              </a:rPr>
              <a:t>хоорондоо зайтай байх дүрмийг </a:t>
            </a:r>
            <a:r>
              <a:rPr lang="mn-MN" sz="1800" dirty="0">
                <a:latin typeface="Arial" pitchFamily="34" charset="0"/>
                <a:cs typeface="Arial" pitchFamily="34" charset="0"/>
              </a:rPr>
              <a:t>дагаж мөрдөх </a:t>
            </a:r>
            <a:r>
              <a:rPr lang="mn-MN" sz="1800" dirty="0" smtClean="0">
                <a:latin typeface="Arial" pitchFamily="34" charset="0"/>
                <a:cs typeface="Arial" pitchFamily="34" charset="0"/>
              </a:rPr>
              <a:t>талаарх шаардлагатай тэмдэг тэмдэглэгээг хийх</a:t>
            </a:r>
          </a:p>
          <a:p>
            <a:pPr algn="just"/>
            <a:r>
              <a:rPr lang="mn-MN" sz="1800" dirty="0">
                <a:latin typeface="Arial" pitchFamily="34" charset="0"/>
                <a:cs typeface="Arial" pitchFamily="34" charset="0"/>
              </a:rPr>
              <a:t>Ажилчдад </a:t>
            </a:r>
            <a:r>
              <a:rPr lang="mn-MN" sz="1800" dirty="0" smtClean="0">
                <a:latin typeface="Arial" pitchFamily="34" charset="0"/>
                <a:cs typeface="Arial" pitchFamily="34" charset="0"/>
              </a:rPr>
              <a:t>зориулж гар </a:t>
            </a:r>
            <a:r>
              <a:rPr lang="mn-MN" sz="1800" dirty="0">
                <a:latin typeface="Arial" pitchFamily="34" charset="0"/>
                <a:cs typeface="Arial" pitchFamily="34" charset="0"/>
              </a:rPr>
              <a:t>ариутгагч </a:t>
            </a:r>
            <a:r>
              <a:rPr lang="mn-MN" sz="1800" dirty="0" smtClean="0">
                <a:latin typeface="Arial" pitchFamily="34" charset="0"/>
                <a:cs typeface="Arial" pitchFamily="34" charset="0"/>
              </a:rPr>
              <a:t>бодис ажлыг байранд авч тавих</a:t>
            </a:r>
          </a:p>
          <a:p>
            <a:pPr algn="just"/>
            <a:r>
              <a:rPr lang="mn-MN" sz="1800" dirty="0">
                <a:latin typeface="Arial" pitchFamily="34" charset="0"/>
                <a:cs typeface="Arial" pitchFamily="34" charset="0"/>
              </a:rPr>
              <a:t>Х</a:t>
            </a:r>
            <a:r>
              <a:rPr lang="mn-MN" sz="1800" dirty="0" smtClean="0">
                <a:latin typeface="Arial" pitchFamily="34" charset="0"/>
                <a:cs typeface="Arial" pitchFamily="34" charset="0"/>
              </a:rPr>
              <a:t>алуурах</a:t>
            </a:r>
            <a:r>
              <a:rPr lang="mn-MN" sz="1800" dirty="0">
                <a:latin typeface="Arial" pitchFamily="34" charset="0"/>
                <a:cs typeface="Arial" pitchFamily="34" charset="0"/>
              </a:rPr>
              <a:t>, ханиалгах, амьсгал </a:t>
            </a:r>
            <a:r>
              <a:rPr lang="mn-MN" sz="1800" dirty="0" smtClean="0">
                <a:latin typeface="Arial" pitchFamily="34" charset="0"/>
                <a:cs typeface="Arial" pitchFamily="34" charset="0"/>
              </a:rPr>
              <a:t>давчдах зэрэг шинж тэмдэг илэрсэн ажилтныг маск зүүлгэж, бусад ажилтнуудаас тусгаарлах, тусгаарлагдсан ажилтныг эмчид үзүүлэх</a:t>
            </a:r>
          </a:p>
          <a:p>
            <a:pPr algn="just"/>
            <a:r>
              <a:rPr lang="mn-MN" sz="1800" dirty="0">
                <a:latin typeface="Arial" pitchFamily="34" charset="0"/>
                <a:cs typeface="Arial" pitchFamily="34" charset="0"/>
              </a:rPr>
              <a:t>Ажил </a:t>
            </a:r>
            <a:r>
              <a:rPr lang="mn-MN" sz="1800" dirty="0" smtClean="0">
                <a:latin typeface="Arial" pitchFamily="34" charset="0"/>
                <a:cs typeface="Arial" pitchFamily="34" charset="0"/>
              </a:rPr>
              <a:t>олгогч ажилчиддаа тухайн ажлын байранд коронавирусын эрсдэлийн </a:t>
            </a:r>
            <a:r>
              <a:rPr lang="mn-MN" sz="1800" dirty="0">
                <a:latin typeface="Arial" pitchFamily="34" charset="0"/>
                <a:cs typeface="Arial" pitchFamily="34" charset="0"/>
              </a:rPr>
              <a:t>эсрэг шаардлагатай арга </a:t>
            </a:r>
            <a:r>
              <a:rPr lang="mn-MN" sz="1800" dirty="0" smtClean="0">
                <a:latin typeface="Arial" pitchFamily="34" charset="0"/>
                <a:cs typeface="Arial" pitchFamily="34" charset="0"/>
              </a:rPr>
              <a:t>хэмжээг авч байгаагаа талаараа мэдээлэл өгдөг байх.</a:t>
            </a:r>
            <a:endParaRPr lang="tr-TR" sz="1800" dirty="0" smtClean="0">
              <a:latin typeface="Arial" pitchFamily="34" charset="0"/>
              <a:cs typeface="Arial" pitchFamily="34" charset="0"/>
            </a:endParaRPr>
          </a:p>
        </p:txBody>
      </p:sp>
      <p:sp>
        <p:nvSpPr>
          <p:cNvPr id="4" name="Unvan 3"/>
          <p:cNvSpPr>
            <a:spLocks noGrp="1"/>
          </p:cNvSpPr>
          <p:nvPr>
            <p:ph type="title"/>
          </p:nvPr>
        </p:nvSpPr>
        <p:spPr/>
        <p:txBody>
          <a:bodyPr>
            <a:normAutofit fontScale="90000"/>
          </a:bodyPr>
          <a:lstStyle/>
          <a:p>
            <a:r>
              <a:rPr lang="mn-MN" dirty="0">
                <a:solidFill>
                  <a:schemeClr val="tx1"/>
                </a:solidFill>
                <a:latin typeface="Arial" pitchFamily="34" charset="0"/>
                <a:cs typeface="Arial" pitchFamily="34" charset="0"/>
              </a:rPr>
              <a:t>Гараар зөөх ажилд </a:t>
            </a:r>
            <a:r>
              <a:rPr lang="ru-RU" dirty="0">
                <a:solidFill>
                  <a:schemeClr val="tx1"/>
                </a:solidFill>
                <a:latin typeface="Arial" pitchFamily="34" charset="0"/>
                <a:cs typeface="Arial" pitchFamily="34" charset="0"/>
              </a:rPr>
              <a:t>Коронавирус</a:t>
            </a:r>
            <a:r>
              <a:rPr lang="mn-MN" dirty="0">
                <a:solidFill>
                  <a:schemeClr val="tx1"/>
                </a:solidFill>
                <a:latin typeface="Arial" pitchFamily="34" charset="0"/>
                <a:cs typeface="Arial" pitchFamily="34" charset="0"/>
              </a:rPr>
              <a:t>ээс у</a:t>
            </a:r>
            <a:r>
              <a:rPr lang="ru-RU" dirty="0">
                <a:solidFill>
                  <a:schemeClr val="tx1"/>
                </a:solidFill>
                <a:latin typeface="Arial" pitchFamily="34" charset="0"/>
                <a:cs typeface="Arial" pitchFamily="34" charset="0"/>
              </a:rPr>
              <a:t>рьдчилан сэргийлэх арга хэмжээ</a:t>
            </a:r>
            <a:endParaRPr lang="tr-TR" dirty="0">
              <a:latin typeface="Arial" pitchFamily="34" charset="0"/>
              <a:cs typeface="Arial" pitchFamily="34" charset="0"/>
            </a:endParaRPr>
          </a:p>
        </p:txBody>
      </p:sp>
      <p:pic>
        <p:nvPicPr>
          <p:cNvPr id="5" name="Resim 4"/>
          <p:cNvPicPr>
            <a:picLocks noChangeAspect="1"/>
          </p:cNvPicPr>
          <p:nvPr/>
        </p:nvPicPr>
        <p:blipFill>
          <a:blip r:embed="rId2" cstate="print"/>
          <a:stretch>
            <a:fillRect/>
          </a:stretch>
        </p:blipFill>
        <p:spPr>
          <a:xfrm>
            <a:off x="5735748" y="4962437"/>
            <a:ext cx="2301240" cy="1756750"/>
          </a:xfrm>
          <a:prstGeom prst="rect">
            <a:avLst/>
          </a:prstGeom>
        </p:spPr>
      </p:pic>
    </p:spTree>
    <p:extLst>
      <p:ext uri="{BB962C8B-B14F-4D97-AF65-F5344CB8AC3E}">
        <p14:creationId xmlns:p14="http://schemas.microsoft.com/office/powerpoint/2010/main" val="393180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28</a:t>
            </a:fld>
            <a:endParaRPr lang="tr-TR">
              <a:latin typeface="Arial" pitchFamily="34" charset="0"/>
              <a:cs typeface="Arial" pitchFamily="34" charset="0"/>
            </a:endParaRPr>
          </a:p>
        </p:txBody>
      </p:sp>
      <p:sp>
        <p:nvSpPr>
          <p:cNvPr id="2" name="TextBox 1"/>
          <p:cNvSpPr txBox="1"/>
          <p:nvPr/>
        </p:nvSpPr>
        <p:spPr>
          <a:xfrm>
            <a:off x="2335576" y="3448280"/>
            <a:ext cx="4682168" cy="707886"/>
          </a:xfrm>
          <a:prstGeom prst="rect">
            <a:avLst/>
          </a:prstGeom>
          <a:noFill/>
        </p:spPr>
        <p:txBody>
          <a:bodyPr wrap="square" rtlCol="0">
            <a:spAutoFit/>
          </a:bodyPr>
          <a:lstStyle/>
          <a:p>
            <a:pPr algn="ctr"/>
            <a:r>
              <a:rPr lang="mn-MN" sz="4000" dirty="0" smtClean="0">
                <a:latin typeface="Arial" pitchFamily="34" charset="0"/>
                <a:cs typeface="Arial" pitchFamily="34" charset="0"/>
              </a:rPr>
              <a:t>Баярлалаа</a:t>
            </a:r>
            <a:endParaRPr lang="tr-TR" sz="4000" dirty="0">
              <a:latin typeface="Arial" pitchFamily="34" charset="0"/>
              <a:cs typeface="Arial" pitchFamily="34" charset="0"/>
            </a:endParaRPr>
          </a:p>
        </p:txBody>
      </p:sp>
    </p:spTree>
    <p:extLst>
      <p:ext uri="{BB962C8B-B14F-4D97-AF65-F5344CB8AC3E}">
        <p14:creationId xmlns:p14="http://schemas.microsoft.com/office/powerpoint/2010/main" val="9223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lvl="0" algn="ctr"/>
            <a:r>
              <a:rPr lang="mn-MN" dirty="0"/>
              <a:t>Гараар </a:t>
            </a:r>
            <a:r>
              <a:rPr lang="mn-MN" dirty="0" smtClean="0"/>
              <a:t>зөөх, тээвэрлэх ажил</a:t>
            </a:r>
            <a:endParaRPr lang="en-US" dirty="0"/>
          </a:p>
        </p:txBody>
      </p:sp>
      <p:sp>
        <p:nvSpPr>
          <p:cNvPr id="9" name="İçerik Yer Tutucusu 2"/>
          <p:cNvSpPr>
            <a:spLocks noGrp="1"/>
          </p:cNvSpPr>
          <p:nvPr>
            <p:ph idx="1"/>
          </p:nvPr>
        </p:nvSpPr>
        <p:spPr>
          <a:xfrm>
            <a:off x="454220" y="1299071"/>
            <a:ext cx="7886700" cy="4664471"/>
          </a:xfrm>
        </p:spPr>
        <p:txBody>
          <a:bodyPr>
            <a:noAutofit/>
          </a:bodyPr>
          <a:lstStyle/>
          <a:p>
            <a:pPr marL="0" indent="0" algn="just">
              <a:lnSpc>
                <a:spcPct val="100000"/>
              </a:lnSpc>
              <a:buClr>
                <a:srgbClr val="9D1D1D"/>
              </a:buClr>
              <a:buNone/>
            </a:pPr>
            <a:r>
              <a:rPr lang="mn-MN" sz="2000" dirty="0">
                <a:latin typeface="Arial" pitchFamily="34" charset="0"/>
                <a:cs typeface="Arial" pitchFamily="34" charset="0"/>
              </a:rPr>
              <a:t>Гараар зөөх, тээвэрлэх </a:t>
            </a:r>
            <a:r>
              <a:rPr lang="mn-MN" sz="2000" dirty="0" smtClean="0">
                <a:latin typeface="Arial" pitchFamily="34" charset="0"/>
                <a:cs typeface="Arial" pitchFamily="34" charset="0"/>
              </a:rPr>
              <a:t>ажил</a:t>
            </a:r>
            <a:r>
              <a:rPr lang="mn-MN" sz="2000" dirty="0">
                <a:latin typeface="Arial" pitchFamily="34" charset="0"/>
                <a:cs typeface="Arial" pitchFamily="34" charset="0"/>
              </a:rPr>
              <a:t> </a:t>
            </a:r>
            <a:r>
              <a:rPr lang="mn-MN" sz="2000" dirty="0" smtClean="0">
                <a:latin typeface="Arial" pitchFamily="34" charset="0"/>
                <a:cs typeface="Arial" pitchFamily="34" charset="0"/>
              </a:rPr>
              <a:t>нь</a:t>
            </a:r>
            <a:r>
              <a:rPr lang="tr-TR" sz="2000" dirty="0" smtClean="0">
                <a:latin typeface="Arial" pitchFamily="34" charset="0"/>
                <a:cs typeface="Arial" pitchFamily="34" charset="0"/>
              </a:rPr>
              <a:t> </a:t>
            </a:r>
            <a:r>
              <a:rPr lang="mn-MN" sz="2000" dirty="0" smtClean="0">
                <a:latin typeface="Arial" pitchFamily="34" charset="0"/>
                <a:cs typeface="Arial" pitchFamily="34" charset="0"/>
              </a:rPr>
              <a:t>үйлдвэрлэл</a:t>
            </a:r>
            <a:r>
              <a:rPr lang="mn-MN" sz="2000" dirty="0">
                <a:latin typeface="Arial" pitchFamily="34" charset="0"/>
                <a:cs typeface="Arial" pitchFamily="34" charset="0"/>
              </a:rPr>
              <a:t>, үйлчилгээ, барилга, эрүүл мэнд, хоол хүнс, нэхмэл, хөдөө аж ахуй, эрчим хүч, уул уурхай, аялал жуулчлал, логистик зэрэг бараг бүх салбарт явагддаг үйл ажиллагаа юм. Эдгээр бүх салбарт ажиллаж буй ажилчдын тоог харгалзан </a:t>
            </a:r>
            <a:r>
              <a:rPr lang="mn-MN" sz="2000" dirty="0" smtClean="0">
                <a:latin typeface="Arial" pitchFamily="34" charset="0"/>
                <a:cs typeface="Arial" pitchFamily="34" charset="0"/>
              </a:rPr>
              <a:t>үзвэл гараар зөөн тээвэрлэх ажил нь хөдөлмөрийн </a:t>
            </a:r>
            <a:r>
              <a:rPr lang="mn-MN" sz="2000" dirty="0">
                <a:latin typeface="Arial" pitchFamily="34" charset="0"/>
                <a:cs typeface="Arial" pitchFamily="34" charset="0"/>
              </a:rPr>
              <a:t>эрүүл мэнд, аюулгүй </a:t>
            </a:r>
            <a:r>
              <a:rPr lang="mn-MN" sz="2000" dirty="0" smtClean="0">
                <a:latin typeface="Arial" pitchFamily="34" charset="0"/>
                <a:cs typeface="Arial" pitchFamily="34" charset="0"/>
              </a:rPr>
              <a:t>байдлын талаас </a:t>
            </a:r>
            <a:r>
              <a:rPr lang="mn-MN" sz="2000" dirty="0">
                <a:latin typeface="Arial" pitchFamily="34" charset="0"/>
                <a:cs typeface="Arial" pitchFamily="34" charset="0"/>
              </a:rPr>
              <a:t>маш </a:t>
            </a:r>
            <a:r>
              <a:rPr lang="mn-MN" sz="2000" dirty="0" smtClean="0">
                <a:latin typeface="Arial" pitchFamily="34" charset="0"/>
                <a:cs typeface="Arial" pitchFamily="34" charset="0"/>
              </a:rPr>
              <a:t>чухал билээ.</a:t>
            </a:r>
            <a:endParaRPr lang="tr-TR" sz="2000" dirty="0">
              <a:latin typeface="Arial" pitchFamily="34" charset="0"/>
              <a:cs typeface="Arial" pitchFamily="34" charset="0"/>
            </a:endParaRPr>
          </a:p>
        </p:txBody>
      </p:sp>
      <p:sp>
        <p:nvSpPr>
          <p:cNvPr id="7" name="Slayt Numarası Yer Tutucusu 6"/>
          <p:cNvSpPr>
            <a:spLocks noGrp="1"/>
          </p:cNvSpPr>
          <p:nvPr>
            <p:ph type="sldNum" sz="quarter" idx="12"/>
          </p:nvPr>
        </p:nvSpPr>
        <p:spPr/>
        <p:txBody>
          <a:bodyPr/>
          <a:lstStyle/>
          <a:p>
            <a:r>
              <a:rPr lang="tr-TR" dirty="0"/>
              <a:t>3</a:t>
            </a:r>
            <a:r>
              <a:rPr lang="tr-TR" dirty="0" smtClean="0"/>
              <a:t>/28</a:t>
            </a:r>
            <a:endParaRPr lang="tr-TR" dirty="0"/>
          </a:p>
        </p:txBody>
      </p:sp>
      <p:pic>
        <p:nvPicPr>
          <p:cNvPr id="6" name="Picture 4" descr="Onlar için Kadınlar Günü'nün diğer günlerden farkı y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63" y="4384772"/>
            <a:ext cx="2733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0.gstatic.com/images?q=tbn:ANd9GcS9eAgmRiw7O-L6FJQ705MBdUDXn2jzzKoF_QKUZavT85xSXrU&am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774" y="4145457"/>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srcRect/>
          <a:stretch>
            <a:fillRect/>
          </a:stretch>
        </p:blipFill>
        <p:spPr bwMode="auto">
          <a:xfrm>
            <a:off x="3582262" y="4052650"/>
            <a:ext cx="2576512" cy="1935299"/>
          </a:xfrm>
          <a:prstGeom prst="rect">
            <a:avLst/>
          </a:prstGeom>
          <a:noFill/>
          <a:ln w="9525">
            <a:noFill/>
            <a:miter lim="800000"/>
            <a:headEnd/>
            <a:tailEnd/>
          </a:ln>
        </p:spPr>
      </p:pic>
    </p:spTree>
    <p:extLst>
      <p:ext uri="{BB962C8B-B14F-4D97-AF65-F5344CB8AC3E}">
        <p14:creationId xmlns:p14="http://schemas.microsoft.com/office/powerpoint/2010/main" val="247681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4</a:t>
            </a:r>
            <a:r>
              <a:rPr lang="tr-TR" dirty="0" smtClean="0"/>
              <a:t>/28</a:t>
            </a:r>
            <a:endParaRPr lang="tr-TR" dirty="0"/>
          </a:p>
        </p:txBody>
      </p:sp>
      <p:sp>
        <p:nvSpPr>
          <p:cNvPr id="3" name="İçerik Yer Tutucusu 2"/>
          <p:cNvSpPr>
            <a:spLocks noGrp="1"/>
          </p:cNvSpPr>
          <p:nvPr>
            <p:ph idx="1"/>
          </p:nvPr>
        </p:nvSpPr>
        <p:spPr/>
        <p:txBody>
          <a:bodyPr/>
          <a:lstStyle/>
          <a:p>
            <a:pPr fontAlgn="t"/>
            <a:r>
              <a:rPr lang="mn-MN" sz="2400" dirty="0">
                <a:latin typeface="Arial" pitchFamily="34" charset="0"/>
                <a:cs typeface="Arial" pitchFamily="34" charset="0"/>
              </a:rPr>
              <a:t>Гараар зөөх, тээвэрлэх </a:t>
            </a:r>
            <a:r>
              <a:rPr lang="mn-MN" sz="2400" dirty="0" smtClean="0">
                <a:latin typeface="Arial" pitchFamily="34" charset="0"/>
                <a:cs typeface="Arial" pitchFamily="34" charset="0"/>
              </a:rPr>
              <a:t>ажил нь нэг болон хэд </a:t>
            </a:r>
            <a:r>
              <a:rPr lang="mn-MN" sz="2400" dirty="0">
                <a:latin typeface="Arial" pitchFamily="34" charset="0"/>
                <a:cs typeface="Arial" pitchFamily="34" charset="0"/>
              </a:rPr>
              <a:t>хэдэн ажилтан ачааг өргөж, </a:t>
            </a:r>
            <a:r>
              <a:rPr lang="mn-MN" sz="2400" dirty="0" smtClean="0">
                <a:latin typeface="Arial" pitchFamily="34" charset="0"/>
                <a:cs typeface="Arial" pitchFamily="34" charset="0"/>
              </a:rPr>
              <a:t>доошлуулж, </a:t>
            </a:r>
            <a:r>
              <a:rPr lang="mn-MN" sz="2400" dirty="0">
                <a:latin typeface="Arial" pitchFamily="34" charset="0"/>
                <a:cs typeface="Arial" pitchFamily="34" charset="0"/>
              </a:rPr>
              <a:t>түлхэж, татаж, </a:t>
            </a:r>
            <a:r>
              <a:rPr lang="mn-MN" sz="2400" dirty="0" smtClean="0">
                <a:latin typeface="Arial" pitchFamily="34" charset="0"/>
                <a:cs typeface="Arial" pitchFamily="34" charset="0"/>
              </a:rPr>
              <a:t>зөөх </a:t>
            </a:r>
            <a:r>
              <a:rPr lang="mn-MN" sz="2400" dirty="0">
                <a:latin typeface="Arial" pitchFamily="34" charset="0"/>
                <a:cs typeface="Arial" pitchFamily="34" charset="0"/>
              </a:rPr>
              <a:t>гэх мэт </a:t>
            </a:r>
            <a:r>
              <a:rPr lang="mn-MN" sz="2400" dirty="0" smtClean="0">
                <a:latin typeface="Arial" pitchFamily="34" charset="0"/>
                <a:cs typeface="Arial" pitchFamily="34" charset="0"/>
              </a:rPr>
              <a:t>ажлыг хэлнэ. Тус ажлыг хийж байх үеэр ажлын </a:t>
            </a:r>
            <a:r>
              <a:rPr lang="mn-MN" sz="2400" dirty="0">
                <a:latin typeface="Arial" pitchFamily="34" charset="0"/>
                <a:cs typeface="Arial" pitchFamily="34" charset="0"/>
              </a:rPr>
              <a:t>зохисгүй </a:t>
            </a:r>
            <a:r>
              <a:rPr lang="mn-MN" sz="2400" dirty="0" smtClean="0">
                <a:latin typeface="Arial" pitchFamily="34" charset="0"/>
                <a:cs typeface="Arial" pitchFamily="34" charset="0"/>
              </a:rPr>
              <a:t>байдлаас </a:t>
            </a:r>
            <a:r>
              <a:rPr lang="mn-MN" sz="2400" dirty="0">
                <a:latin typeface="Arial" pitchFamily="34" charset="0"/>
                <a:cs typeface="Arial" pitchFamily="34" charset="0"/>
              </a:rPr>
              <a:t>шалтгаалан </a:t>
            </a:r>
            <a:r>
              <a:rPr lang="mn-MN" sz="2400" dirty="0" smtClean="0">
                <a:latin typeface="Arial" pitchFamily="34" charset="0"/>
                <a:cs typeface="Arial" pitchFamily="34" charset="0"/>
              </a:rPr>
              <a:t>ажилчинд бүсэлхийн </a:t>
            </a:r>
            <a:r>
              <a:rPr lang="mn-MN" sz="2400" dirty="0">
                <a:latin typeface="Arial" pitchFamily="34" charset="0"/>
                <a:cs typeface="Arial" pitchFamily="34" charset="0"/>
              </a:rPr>
              <a:t>болон нуруунд гэмтэл учруулж болзошгүй </a:t>
            </a:r>
            <a:r>
              <a:rPr lang="mn-MN" sz="2400" dirty="0" smtClean="0">
                <a:latin typeface="Arial" pitchFamily="34" charset="0"/>
                <a:cs typeface="Arial" pitchFamily="34" charset="0"/>
              </a:rPr>
              <a:t>эрсдэлийг </a:t>
            </a:r>
            <a:r>
              <a:rPr lang="mn-MN" sz="2400" dirty="0">
                <a:latin typeface="Arial" pitchFamily="34" charset="0"/>
                <a:cs typeface="Arial" pitchFamily="34" charset="0"/>
              </a:rPr>
              <a:t>дагуулдаг.</a:t>
            </a:r>
          </a:p>
          <a:p>
            <a:pPr marL="0" indent="0" algn="just">
              <a:buNone/>
            </a:pPr>
            <a:endParaRPr lang="tr-TR" sz="2400" dirty="0">
              <a:latin typeface="Arial" pitchFamily="34" charset="0"/>
              <a:cs typeface="Arial" pitchFamily="34" charset="0"/>
            </a:endParaRPr>
          </a:p>
          <a:p>
            <a:endParaRPr lang="tr-TR" sz="2400" dirty="0">
              <a:latin typeface="Arial" pitchFamily="34" charset="0"/>
              <a:cs typeface="Arial" pitchFamily="34" charset="0"/>
            </a:endParaRPr>
          </a:p>
        </p:txBody>
      </p:sp>
      <p:sp>
        <p:nvSpPr>
          <p:cNvPr id="4" name="Unvan 3"/>
          <p:cNvSpPr>
            <a:spLocks noGrp="1"/>
          </p:cNvSpPr>
          <p:nvPr>
            <p:ph type="title"/>
          </p:nvPr>
        </p:nvSpPr>
        <p:spPr/>
        <p:txBody>
          <a:bodyPr/>
          <a:lstStyle/>
          <a:p>
            <a:pPr algn="ctr"/>
            <a:r>
              <a:rPr lang="mn-MN" dirty="0">
                <a:latin typeface="Arial" pitchFamily="34" charset="0"/>
                <a:cs typeface="Arial" pitchFamily="34" charset="0"/>
              </a:rPr>
              <a:t>Гараар зөөх, тээвэрлэх ажил</a:t>
            </a:r>
            <a:endParaRPr lang="tr-TR" dirty="0">
              <a:latin typeface="Arial" pitchFamily="34" charset="0"/>
              <a:cs typeface="Arial"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508" y="4236720"/>
            <a:ext cx="5001658" cy="2002129"/>
          </a:xfrm>
          <a:prstGeom prst="rect">
            <a:avLst/>
          </a:prstGeom>
        </p:spPr>
      </p:pic>
    </p:spTree>
    <p:extLst>
      <p:ext uri="{BB962C8B-B14F-4D97-AF65-F5344CB8AC3E}">
        <p14:creationId xmlns:p14="http://schemas.microsoft.com/office/powerpoint/2010/main" val="226705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5</a:t>
            </a:r>
            <a:r>
              <a:rPr lang="tr-TR" dirty="0" smtClean="0"/>
              <a:t>/28</a:t>
            </a:r>
            <a:endParaRPr lang="tr-TR" dirty="0"/>
          </a:p>
        </p:txBody>
      </p:sp>
      <p:sp>
        <p:nvSpPr>
          <p:cNvPr id="4" name="Unvan 3"/>
          <p:cNvSpPr>
            <a:spLocks noGrp="1"/>
          </p:cNvSpPr>
          <p:nvPr>
            <p:ph type="title"/>
          </p:nvPr>
        </p:nvSpPr>
        <p:spPr>
          <a:xfrm>
            <a:off x="322333" y="313509"/>
            <a:ext cx="7319438" cy="1162844"/>
          </a:xfrm>
        </p:spPr>
        <p:txBody>
          <a:bodyPr>
            <a:normAutofit/>
          </a:bodyPr>
          <a:lstStyle/>
          <a:p>
            <a:pPr lvl="0" algn="ctr"/>
            <a:r>
              <a:rPr lang="mn-MN" sz="2800" dirty="0">
                <a:latin typeface="Arial" pitchFamily="34" charset="0"/>
                <a:cs typeface="Arial" pitchFamily="34" charset="0"/>
              </a:rPr>
              <a:t>Гараар зөөх ажлаас үүссэн булчин, ясны бүтцэд бий болдог хүндрэлүүд</a:t>
            </a:r>
            <a:endParaRPr lang="tr-TR" sz="2800" dirty="0">
              <a:latin typeface="Arial" pitchFamily="34" charset="0"/>
              <a:cs typeface="Arial" pitchFamily="34" charset="0"/>
            </a:endParaRPr>
          </a:p>
        </p:txBody>
      </p:sp>
      <p:sp>
        <p:nvSpPr>
          <p:cNvPr id="6" name="İçerik Yer Tutucusu 5"/>
          <p:cNvSpPr>
            <a:spLocks noGrp="1"/>
          </p:cNvSpPr>
          <p:nvPr>
            <p:ph idx="1"/>
          </p:nvPr>
        </p:nvSpPr>
        <p:spPr>
          <a:xfrm>
            <a:off x="463550" y="1542360"/>
            <a:ext cx="7886700" cy="4770305"/>
          </a:xfrm>
        </p:spPr>
        <p:txBody>
          <a:bodyPr/>
          <a:lstStyle/>
          <a:p>
            <a:pPr lvl="0"/>
            <a:r>
              <a:rPr lang="mn-MN" sz="2000" dirty="0">
                <a:latin typeface="Arial" pitchFamily="34" charset="0"/>
                <a:cs typeface="Arial" pitchFamily="34" charset="0"/>
              </a:rPr>
              <a:t>Өргөх, барих, зөөх, татах, түлхэх</a:t>
            </a:r>
            <a:r>
              <a:rPr lang="mn-MN" sz="2000" dirty="0" smtClean="0">
                <a:latin typeface="Arial" pitchFamily="34" charset="0"/>
                <a:cs typeface="Arial" pitchFamily="34" charset="0"/>
              </a:rPr>
              <a:t>,</a:t>
            </a:r>
          </a:p>
          <a:p>
            <a:pPr lvl="0"/>
            <a:r>
              <a:rPr lang="mn-MN" sz="2000" dirty="0" smtClean="0">
                <a:latin typeface="Arial" pitchFamily="34" charset="0"/>
                <a:cs typeface="Arial" pitchFamily="34" charset="0"/>
              </a:rPr>
              <a:t>Хэцүү биеийн </a:t>
            </a:r>
            <a:r>
              <a:rPr lang="mn-MN" sz="2000" dirty="0">
                <a:latin typeface="Arial" pitchFamily="34" charset="0"/>
                <a:cs typeface="Arial" pitchFamily="34" charset="0"/>
              </a:rPr>
              <a:t>байдал</a:t>
            </a:r>
            <a:r>
              <a:rPr lang="mn-MN" sz="2000" dirty="0" smtClean="0">
                <a:latin typeface="Arial" pitchFamily="34" charset="0"/>
                <a:cs typeface="Arial" pitchFamily="34" charset="0"/>
              </a:rPr>
              <a:t>,</a:t>
            </a:r>
          </a:p>
          <a:p>
            <a:pPr lvl="0"/>
            <a:r>
              <a:rPr lang="mn-MN" sz="2000" dirty="0" smtClean="0">
                <a:latin typeface="Arial" pitchFamily="34" charset="0"/>
                <a:cs typeface="Arial" pitchFamily="34" charset="0"/>
              </a:rPr>
              <a:t>Хөл дээрээ байнга зогсч ажиллах,</a:t>
            </a:r>
            <a:endParaRPr lang="mn-MN" sz="2000" dirty="0">
              <a:latin typeface="Arial" pitchFamily="34" charset="0"/>
              <a:cs typeface="Arial" pitchFamily="34" charset="0"/>
            </a:endParaRPr>
          </a:p>
          <a:p>
            <a:pPr lvl="0"/>
            <a:r>
              <a:rPr lang="mn-MN" sz="2000" dirty="0">
                <a:latin typeface="Arial" pitchFamily="34" charset="0"/>
                <a:cs typeface="Arial" pitchFamily="34" charset="0"/>
              </a:rPr>
              <a:t>У</a:t>
            </a:r>
            <a:r>
              <a:rPr lang="mn-MN" sz="2000" dirty="0" smtClean="0">
                <a:latin typeface="Arial" pitchFamily="34" charset="0"/>
                <a:cs typeface="Arial" pitchFamily="34" charset="0"/>
              </a:rPr>
              <a:t>рагш бөхийх,</a:t>
            </a:r>
            <a:endParaRPr lang="mn-MN" sz="2000" dirty="0">
              <a:latin typeface="Arial" pitchFamily="34" charset="0"/>
              <a:cs typeface="Arial" pitchFamily="34" charset="0"/>
            </a:endParaRPr>
          </a:p>
          <a:p>
            <a:pPr lvl="0"/>
            <a:r>
              <a:rPr lang="mn-MN" sz="2000" dirty="0">
                <a:latin typeface="Arial" pitchFamily="34" charset="0"/>
                <a:cs typeface="Arial" pitchFamily="34" charset="0"/>
              </a:rPr>
              <a:t>Ө</a:t>
            </a:r>
            <a:r>
              <a:rPr lang="mn-MN" sz="2000" dirty="0" smtClean="0">
                <a:latin typeface="Arial" pitchFamily="34" charset="0"/>
                <a:cs typeface="Arial" pitchFamily="34" charset="0"/>
              </a:rPr>
              <a:t>вдөг сөгдөх,</a:t>
            </a:r>
            <a:endParaRPr lang="mn-MN" sz="2000" dirty="0">
              <a:latin typeface="Arial" pitchFamily="34" charset="0"/>
              <a:cs typeface="Arial" pitchFamily="34" charset="0"/>
            </a:endParaRPr>
          </a:p>
          <a:p>
            <a:pPr lvl="0"/>
            <a:r>
              <a:rPr lang="mn-MN" sz="2000" dirty="0" smtClean="0">
                <a:latin typeface="Arial" pitchFamily="34" charset="0"/>
                <a:cs typeface="Arial" pitchFamily="34" charset="0"/>
              </a:rPr>
              <a:t>Гар мөрний </a:t>
            </a:r>
            <a:r>
              <a:rPr lang="mn-MN" sz="2000" dirty="0">
                <a:latin typeface="Arial" pitchFamily="34" charset="0"/>
                <a:cs typeface="Arial" pitchFamily="34" charset="0"/>
              </a:rPr>
              <a:t>түвшнээс дээш </a:t>
            </a:r>
            <a:r>
              <a:rPr lang="mn-MN" sz="2000" dirty="0" smtClean="0">
                <a:latin typeface="Arial" pitchFamily="34" charset="0"/>
                <a:cs typeface="Arial" pitchFamily="34" charset="0"/>
              </a:rPr>
              <a:t>гарах</a:t>
            </a:r>
            <a:endParaRPr lang="mn-MN" sz="2000" dirty="0">
              <a:latin typeface="Arial" pitchFamily="34" charset="0"/>
              <a:cs typeface="Arial" pitchFamily="34" charset="0"/>
            </a:endParaRPr>
          </a:p>
          <a:p>
            <a:pPr lvl="0"/>
            <a:r>
              <a:rPr lang="mn-MN" sz="2000" dirty="0">
                <a:latin typeface="Arial" pitchFamily="34" charset="0"/>
                <a:cs typeface="Arial" pitchFamily="34" charset="0"/>
              </a:rPr>
              <a:t>Маш их </a:t>
            </a:r>
            <a:r>
              <a:rPr lang="mn-MN" sz="2000" dirty="0" smtClean="0">
                <a:latin typeface="Arial" pitchFamily="34" charset="0"/>
                <a:cs typeface="Arial" pitchFamily="34" charset="0"/>
              </a:rPr>
              <a:t>хүч </a:t>
            </a:r>
            <a:r>
              <a:rPr lang="mn-MN" sz="2000" dirty="0">
                <a:latin typeface="Arial" pitchFamily="34" charset="0"/>
                <a:cs typeface="Arial" pitchFamily="34" charset="0"/>
              </a:rPr>
              <a:t>шаардсан ажил</a:t>
            </a:r>
          </a:p>
          <a:p>
            <a:pPr lvl="0"/>
            <a:r>
              <a:rPr lang="mn-MN" sz="2000" dirty="0" smtClean="0">
                <a:latin typeface="Arial" pitchFamily="34" charset="0"/>
                <a:cs typeface="Arial" pitchFamily="34" charset="0"/>
              </a:rPr>
              <a:t>Хүрч очиход төвөгтэй байдал </a:t>
            </a:r>
            <a:r>
              <a:rPr lang="mn-MN" sz="2000" dirty="0">
                <a:latin typeface="Arial" pitchFamily="34" charset="0"/>
                <a:cs typeface="Arial" pitchFamily="34" charset="0"/>
              </a:rPr>
              <a:t>(шатаар авирах, авирах),</a:t>
            </a:r>
          </a:p>
          <a:p>
            <a:pPr lvl="0"/>
            <a:r>
              <a:rPr lang="mn-MN" sz="2000" dirty="0" smtClean="0">
                <a:latin typeface="Arial" pitchFamily="34" charset="0"/>
                <a:cs typeface="Arial" pitchFamily="34" charset="0"/>
              </a:rPr>
              <a:t>Гарыг багаж </a:t>
            </a:r>
            <a:r>
              <a:rPr lang="mn-MN" sz="2000" dirty="0">
                <a:latin typeface="Arial" pitchFamily="34" charset="0"/>
                <a:cs typeface="Arial" pitchFamily="34" charset="0"/>
              </a:rPr>
              <a:t>хэрэгсэл болгон ашиглах (цохих, цохих, гулзайлгах, дарах),</a:t>
            </a:r>
          </a:p>
          <a:p>
            <a:pPr lvl="0"/>
            <a:r>
              <a:rPr lang="mn-MN" sz="2000" dirty="0">
                <a:latin typeface="Arial" pitchFamily="34" charset="0"/>
                <a:cs typeface="Arial" pitchFamily="34" charset="0"/>
              </a:rPr>
              <a:t>Гар ажиллагаа нь </a:t>
            </a:r>
            <a:r>
              <a:rPr lang="mn-MN" sz="2000" dirty="0" smtClean="0">
                <a:latin typeface="Arial" pitchFamily="34" charset="0"/>
                <a:cs typeface="Arial" pitchFamily="34" charset="0"/>
              </a:rPr>
              <a:t>байнга хийгддэг </a:t>
            </a:r>
            <a:r>
              <a:rPr lang="mn-MN" sz="2000" dirty="0">
                <a:latin typeface="Arial" pitchFamily="34" charset="0"/>
                <a:cs typeface="Arial" pitchFamily="34" charset="0"/>
              </a:rPr>
              <a:t>ажил,</a:t>
            </a:r>
          </a:p>
          <a:p>
            <a:pPr lvl="0"/>
            <a:r>
              <a:rPr lang="mn-MN" sz="2000" dirty="0">
                <a:latin typeface="Arial" pitchFamily="34" charset="0"/>
                <a:cs typeface="Arial" pitchFamily="34" charset="0"/>
              </a:rPr>
              <a:t>Бие бүхэлдээ чичрэх,</a:t>
            </a:r>
          </a:p>
          <a:p>
            <a:pPr lvl="0"/>
            <a:r>
              <a:rPr lang="mn-MN" sz="2000" dirty="0">
                <a:latin typeface="Arial" pitchFamily="34" charset="0"/>
                <a:cs typeface="Arial" pitchFamily="34" charset="0"/>
              </a:rPr>
              <a:t>Гар чичиргээ.</a:t>
            </a:r>
            <a:endParaRPr lang="tr-TR" sz="2000" dirty="0">
              <a:latin typeface="Arial" pitchFamily="34" charset="0"/>
              <a:cs typeface="Arial" pitchFamily="34" charset="0"/>
            </a:endParaRPr>
          </a:p>
          <a:p>
            <a:pPr lvl="0"/>
            <a:endParaRPr lang="tr-TR" sz="2000" dirty="0">
              <a:latin typeface="Arial" pitchFamily="34" charset="0"/>
              <a:cs typeface="Arial" pitchFamily="34" charset="0"/>
            </a:endParaRPr>
          </a:p>
          <a:p>
            <a:endParaRPr lang="tr-TR" sz="2000" dirty="0">
              <a:latin typeface="Arial" pitchFamily="34" charset="0"/>
              <a:cs typeface="Arial" pitchFamily="34" charset="0"/>
            </a:endParaRPr>
          </a:p>
        </p:txBody>
      </p:sp>
      <p:pic>
        <p:nvPicPr>
          <p:cNvPr id="5" name="Resim 4"/>
          <p:cNvPicPr>
            <a:picLocks noChangeAspect="1"/>
          </p:cNvPicPr>
          <p:nvPr/>
        </p:nvPicPr>
        <p:blipFill>
          <a:blip r:embed="rId3"/>
          <a:stretch>
            <a:fillRect/>
          </a:stretch>
        </p:blipFill>
        <p:spPr>
          <a:xfrm>
            <a:off x="6217510" y="1306286"/>
            <a:ext cx="2400710" cy="2739171"/>
          </a:xfrm>
          <a:prstGeom prst="rect">
            <a:avLst/>
          </a:prstGeom>
        </p:spPr>
      </p:pic>
    </p:spTree>
    <p:extLst>
      <p:ext uri="{BB962C8B-B14F-4D97-AF65-F5344CB8AC3E}">
        <p14:creationId xmlns:p14="http://schemas.microsoft.com/office/powerpoint/2010/main" val="263632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6</a:t>
            </a:r>
            <a:r>
              <a:rPr lang="tr-TR" dirty="0" smtClean="0"/>
              <a:t>/28</a:t>
            </a:r>
            <a:endParaRPr lang="tr-TR" dirty="0"/>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414212987"/>
              </p:ext>
            </p:extLst>
          </p:nvPr>
        </p:nvGraphicFramePr>
        <p:xfrm>
          <a:off x="463550" y="1681932"/>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3"/>
          <p:cNvSpPr>
            <a:spLocks noGrp="1"/>
          </p:cNvSpPr>
          <p:nvPr>
            <p:ph type="title"/>
          </p:nvPr>
        </p:nvSpPr>
        <p:spPr/>
        <p:txBody>
          <a:bodyPr>
            <a:normAutofit/>
          </a:bodyPr>
          <a:lstStyle/>
          <a:p>
            <a:pPr lvl="0" algn="ctr"/>
            <a:r>
              <a:rPr lang="mn-MN" sz="2400" dirty="0">
                <a:solidFill>
                  <a:schemeClr val="tx1"/>
                </a:solidFill>
                <a:latin typeface="Arial" pitchFamily="34" charset="0"/>
                <a:cs typeface="Arial" pitchFamily="34" charset="0"/>
              </a:rPr>
              <a:t>Гараар зөөх ажилуудтай холбоотой булчин, ясны тогтолцооны эмгэгүүд</a:t>
            </a:r>
            <a:endParaRPr lang="tr-TR"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4082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7</a:t>
            </a:r>
            <a:r>
              <a:rPr lang="tr-TR" dirty="0" smtClean="0"/>
              <a:t>/28</a:t>
            </a: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877152800"/>
              </p:ext>
            </p:extLst>
          </p:nvPr>
        </p:nvGraphicFramePr>
        <p:xfrm>
          <a:off x="463550" y="1681932"/>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3"/>
          <p:cNvSpPr>
            <a:spLocks noGrp="1"/>
          </p:cNvSpPr>
          <p:nvPr>
            <p:ph type="title"/>
          </p:nvPr>
        </p:nvSpPr>
        <p:spPr/>
        <p:txBody>
          <a:bodyPr/>
          <a:lstStyle/>
          <a:p>
            <a:pPr lvl="0" algn="ctr"/>
            <a:r>
              <a:rPr lang="mn-MN" dirty="0">
                <a:solidFill>
                  <a:schemeClr val="tx1"/>
                </a:solidFill>
                <a:latin typeface="Arial" pitchFamily="34" charset="0"/>
                <a:cs typeface="Arial" pitchFamily="34" charset="0"/>
              </a:rPr>
              <a:t>Гараар зөөх </a:t>
            </a:r>
            <a:r>
              <a:rPr lang="mn-MN" dirty="0" smtClean="0">
                <a:solidFill>
                  <a:schemeClr val="tx1"/>
                </a:solidFill>
                <a:latin typeface="Arial" pitchFamily="34" charset="0"/>
                <a:cs typeface="Arial" pitchFamily="34" charset="0"/>
              </a:rPr>
              <a:t>ажил дахь </a:t>
            </a:r>
            <a:r>
              <a:rPr lang="mn-MN" dirty="0" smtClean="0">
                <a:solidFill>
                  <a:schemeClr val="tx1"/>
                </a:solidFill>
                <a:latin typeface="Arial" pitchFamily="34" charset="0"/>
                <a:cs typeface="Arial" pitchFamily="34" charset="0"/>
              </a:rPr>
              <a:t>эрсдэлийн </a:t>
            </a:r>
            <a:r>
              <a:rPr lang="mn-MN" dirty="0">
                <a:solidFill>
                  <a:schemeClr val="tx1"/>
                </a:solidFill>
                <a:latin typeface="Arial" pitchFamily="34" charset="0"/>
                <a:cs typeface="Arial" pitchFamily="34" charset="0"/>
              </a:rPr>
              <a:t>хүчин зүйлүүд</a:t>
            </a:r>
            <a:endParaRPr lang="tr-TR"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64518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8</a:t>
            </a:r>
            <a:r>
              <a:rPr lang="tr-TR" dirty="0" smtClean="0"/>
              <a:t>/28</a:t>
            </a:r>
            <a:endParaRPr lang="tr-TR" dirty="0"/>
          </a:p>
        </p:txBody>
      </p:sp>
      <p:sp>
        <p:nvSpPr>
          <p:cNvPr id="3" name="İçerik Yer Tutucusu 2"/>
          <p:cNvSpPr>
            <a:spLocks noGrp="1"/>
          </p:cNvSpPr>
          <p:nvPr>
            <p:ph idx="1"/>
          </p:nvPr>
        </p:nvSpPr>
        <p:spPr>
          <a:xfrm>
            <a:off x="322333" y="1384663"/>
            <a:ext cx="8027917" cy="4850883"/>
          </a:xfrm>
        </p:spPr>
        <p:txBody>
          <a:bodyPr/>
          <a:lstStyle/>
          <a:p>
            <a:pPr algn="just"/>
            <a:endParaRPr lang="tr-TR" sz="2400" dirty="0" smtClean="0">
              <a:latin typeface="Arial" pitchFamily="34" charset="0"/>
              <a:cs typeface="Arial" pitchFamily="34" charset="0"/>
            </a:endParaRPr>
          </a:p>
          <a:p>
            <a:pPr marL="0" lvl="0" indent="0">
              <a:buNone/>
            </a:pPr>
            <a:r>
              <a:rPr lang="mn-MN" sz="2400" dirty="0" smtClean="0">
                <a:latin typeface="Arial" pitchFamily="34" charset="0"/>
                <a:cs typeface="Arial" pitchFamily="34" charset="0"/>
              </a:rPr>
              <a:t>Хэрвээ ачаа</a:t>
            </a:r>
            <a:endParaRPr lang="tr-TR" sz="2400" dirty="0">
              <a:latin typeface="Arial" pitchFamily="34" charset="0"/>
              <a:cs typeface="Arial" pitchFamily="34" charset="0"/>
            </a:endParaRPr>
          </a:p>
          <a:p>
            <a:pPr lvl="0" algn="just"/>
            <a:endParaRPr lang="tr-TR" sz="2400" dirty="0">
              <a:latin typeface="Arial" pitchFamily="34" charset="0"/>
              <a:cs typeface="Arial" pitchFamily="34" charset="0"/>
            </a:endParaRPr>
          </a:p>
          <a:p>
            <a:pPr lvl="0" algn="just"/>
            <a:r>
              <a:rPr lang="mn-MN" sz="2400" dirty="0">
                <a:latin typeface="Arial" pitchFamily="34" charset="0"/>
                <a:cs typeface="Arial" pitchFamily="34" charset="0"/>
              </a:rPr>
              <a:t>Х</a:t>
            </a:r>
            <a:r>
              <a:rPr lang="mn-MN" sz="2400" dirty="0" smtClean="0">
                <a:latin typeface="Arial" pitchFamily="34" charset="0"/>
                <a:cs typeface="Arial" pitchFamily="34" charset="0"/>
              </a:rPr>
              <a:t>эт </a:t>
            </a:r>
            <a:r>
              <a:rPr lang="mn-MN" sz="2400" dirty="0">
                <a:latin typeface="Arial" pitchFamily="34" charset="0"/>
                <a:cs typeface="Arial" pitchFamily="34" charset="0"/>
              </a:rPr>
              <a:t>хүнд </a:t>
            </a:r>
            <a:endParaRPr lang="mn-MN" sz="2400" dirty="0" smtClean="0">
              <a:latin typeface="Arial" pitchFamily="34" charset="0"/>
              <a:cs typeface="Arial" pitchFamily="34" charset="0"/>
            </a:endParaRPr>
          </a:p>
          <a:p>
            <a:pPr lvl="0" algn="just"/>
            <a:r>
              <a:rPr lang="mn-MN" sz="2400" dirty="0">
                <a:latin typeface="Arial" pitchFamily="34" charset="0"/>
                <a:cs typeface="Arial" pitchFamily="34" charset="0"/>
              </a:rPr>
              <a:t>Х</a:t>
            </a:r>
            <a:r>
              <a:rPr lang="mn-MN" sz="2400" dirty="0" smtClean="0">
                <a:latin typeface="Arial" pitchFamily="34" charset="0"/>
                <a:cs typeface="Arial" pitchFamily="34" charset="0"/>
              </a:rPr>
              <a:t>эт </a:t>
            </a:r>
            <a:r>
              <a:rPr lang="mn-MN" sz="2400" dirty="0">
                <a:latin typeface="Arial" pitchFamily="34" charset="0"/>
                <a:cs typeface="Arial" pitchFamily="34" charset="0"/>
              </a:rPr>
              <a:t>том </a:t>
            </a:r>
            <a:endParaRPr lang="mn-MN" sz="2400" dirty="0" smtClean="0">
              <a:latin typeface="Arial" pitchFamily="34" charset="0"/>
              <a:cs typeface="Arial" pitchFamily="34" charset="0"/>
            </a:endParaRPr>
          </a:p>
          <a:p>
            <a:pPr lvl="0" algn="just"/>
            <a:r>
              <a:rPr lang="mn-MN" sz="2400" dirty="0" smtClean="0">
                <a:latin typeface="Arial" pitchFamily="34" charset="0"/>
                <a:cs typeface="Arial" pitchFamily="34" charset="0"/>
              </a:rPr>
              <a:t>Хатуу бол</a:t>
            </a:r>
          </a:p>
          <a:p>
            <a:pPr lvl="0" algn="just"/>
            <a:r>
              <a:rPr lang="mn-MN" sz="2400" dirty="0">
                <a:latin typeface="Arial" pitchFamily="34" charset="0"/>
                <a:cs typeface="Arial" pitchFamily="34" charset="0"/>
              </a:rPr>
              <a:t>Т</a:t>
            </a:r>
            <a:r>
              <a:rPr lang="mn-MN" sz="2400" dirty="0" smtClean="0">
                <a:latin typeface="Arial" pitchFamily="34" charset="0"/>
                <a:cs typeface="Arial" pitchFamily="34" charset="0"/>
              </a:rPr>
              <a:t>огтворгүй </a:t>
            </a:r>
            <a:r>
              <a:rPr lang="mn-MN" sz="2400" dirty="0">
                <a:latin typeface="Arial" pitchFamily="34" charset="0"/>
                <a:cs typeface="Arial" pitchFamily="34" charset="0"/>
              </a:rPr>
              <a:t>эсхүл </a:t>
            </a:r>
            <a:r>
              <a:rPr lang="mn-MN" sz="2400" dirty="0" smtClean="0">
                <a:latin typeface="Arial" pitchFamily="34" charset="0"/>
                <a:cs typeface="Arial" pitchFamily="34" charset="0"/>
              </a:rPr>
              <a:t>доторх эд зүйл хөдөлдөг бол</a:t>
            </a:r>
          </a:p>
          <a:p>
            <a:pPr lvl="0" algn="just"/>
            <a:r>
              <a:rPr lang="mn-MN" sz="2400" dirty="0">
                <a:latin typeface="Arial" pitchFamily="34" charset="0"/>
                <a:cs typeface="Arial" pitchFamily="34" charset="0"/>
              </a:rPr>
              <a:t>Б</a:t>
            </a:r>
            <a:r>
              <a:rPr lang="mn-MN" sz="2400" dirty="0" smtClean="0">
                <a:latin typeface="Arial" pitchFamily="34" charset="0"/>
                <a:cs typeface="Arial" pitchFamily="34" charset="0"/>
              </a:rPr>
              <a:t>иеэс </a:t>
            </a:r>
            <a:r>
              <a:rPr lang="mn-MN" sz="2400" dirty="0">
                <a:latin typeface="Arial" pitchFamily="34" charset="0"/>
                <a:cs typeface="Arial" pitchFamily="34" charset="0"/>
              </a:rPr>
              <a:t>хол байх, биеийг нь бөхийх, тохой </a:t>
            </a:r>
            <a:r>
              <a:rPr lang="mn-MN" sz="2400" dirty="0" smtClean="0">
                <a:latin typeface="Arial" pitchFamily="34" charset="0"/>
                <a:cs typeface="Arial" pitchFamily="34" charset="0"/>
              </a:rPr>
              <a:t>байлгахад хүргэдэг бол</a:t>
            </a:r>
          </a:p>
          <a:p>
            <a:pPr lvl="0" algn="just"/>
            <a:r>
              <a:rPr lang="mn-MN" sz="2400" dirty="0">
                <a:latin typeface="Arial" pitchFamily="34" charset="0"/>
                <a:cs typeface="Arial" pitchFamily="34" charset="0"/>
              </a:rPr>
              <a:t>О</a:t>
            </a:r>
            <a:r>
              <a:rPr lang="mn-MN" sz="2400" dirty="0" smtClean="0">
                <a:latin typeface="Arial" pitchFamily="34" charset="0"/>
                <a:cs typeface="Arial" pitchFamily="34" charset="0"/>
              </a:rPr>
              <a:t>слын </a:t>
            </a:r>
            <a:r>
              <a:rPr lang="mn-MN" sz="2400" dirty="0">
                <a:latin typeface="Arial" pitchFamily="34" charset="0"/>
                <a:cs typeface="Arial" pitchFamily="34" charset="0"/>
              </a:rPr>
              <a:t>үед гэмтэл учруулж </a:t>
            </a:r>
            <a:r>
              <a:rPr lang="mn-MN" sz="2400" dirty="0" smtClean="0">
                <a:latin typeface="Arial" pitchFamily="34" charset="0"/>
                <a:cs typeface="Arial" pitchFamily="34" charset="0"/>
              </a:rPr>
              <a:t>болзошгүй хүнд, хурц эрмэгтэй бол</a:t>
            </a:r>
            <a:endParaRPr lang="tr-TR" sz="2400" dirty="0">
              <a:latin typeface="Arial" pitchFamily="34" charset="0"/>
              <a:cs typeface="Arial" pitchFamily="34" charset="0"/>
            </a:endParaRPr>
          </a:p>
        </p:txBody>
      </p:sp>
      <p:sp>
        <p:nvSpPr>
          <p:cNvPr id="4" name="Unvan 3"/>
          <p:cNvSpPr>
            <a:spLocks noGrp="1"/>
          </p:cNvSpPr>
          <p:nvPr>
            <p:ph type="title"/>
          </p:nvPr>
        </p:nvSpPr>
        <p:spPr/>
        <p:txBody>
          <a:bodyPr>
            <a:normAutofit/>
          </a:bodyPr>
          <a:lstStyle/>
          <a:p>
            <a:pPr lvl="0"/>
            <a:r>
              <a:rPr lang="mn-MN" dirty="0">
                <a:solidFill>
                  <a:schemeClr val="tx1"/>
                </a:solidFill>
                <a:latin typeface="Arial" pitchFamily="34" charset="0"/>
                <a:cs typeface="Arial" pitchFamily="34" charset="0"/>
              </a:rPr>
              <a:t>Ачааны онцлог</a:t>
            </a:r>
            <a:endParaRPr lang="tr-TR" dirty="0">
              <a:solidFill>
                <a:schemeClr val="tx1"/>
              </a:solidFill>
              <a:latin typeface="Arial" pitchFamily="34" charset="0"/>
              <a:cs typeface="Arial" pitchFamily="34" charset="0"/>
            </a:endParaRPr>
          </a:p>
        </p:txBody>
      </p:sp>
      <p:pic>
        <p:nvPicPr>
          <p:cNvPr id="5" name="Resim 4"/>
          <p:cNvPicPr>
            <a:picLocks noChangeAspect="1"/>
          </p:cNvPicPr>
          <p:nvPr/>
        </p:nvPicPr>
        <p:blipFill>
          <a:blip r:embed="rId2"/>
          <a:stretch>
            <a:fillRect/>
          </a:stretch>
        </p:blipFill>
        <p:spPr>
          <a:xfrm>
            <a:off x="5380483" y="1809803"/>
            <a:ext cx="2391917" cy="1710283"/>
          </a:xfrm>
          <a:prstGeom prst="rect">
            <a:avLst/>
          </a:prstGeom>
        </p:spPr>
      </p:pic>
    </p:spTree>
    <p:extLst>
      <p:ext uri="{BB962C8B-B14F-4D97-AF65-F5344CB8AC3E}">
        <p14:creationId xmlns:p14="http://schemas.microsoft.com/office/powerpoint/2010/main" val="1029276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9</a:t>
            </a:r>
            <a:r>
              <a:rPr lang="tr-TR" dirty="0" smtClean="0"/>
              <a:t>/28</a:t>
            </a:r>
            <a:endParaRPr lang="tr-TR" dirty="0"/>
          </a:p>
        </p:txBody>
      </p:sp>
      <p:sp>
        <p:nvSpPr>
          <p:cNvPr id="4" name="Unvan 3"/>
          <p:cNvSpPr>
            <a:spLocks noGrp="1"/>
          </p:cNvSpPr>
          <p:nvPr>
            <p:ph type="title"/>
          </p:nvPr>
        </p:nvSpPr>
        <p:spPr/>
        <p:txBody>
          <a:bodyPr/>
          <a:lstStyle/>
          <a:p>
            <a:pPr algn="ctr"/>
            <a:r>
              <a:rPr lang="mn-MN" dirty="0">
                <a:solidFill>
                  <a:schemeClr val="tx1"/>
                </a:solidFill>
                <a:latin typeface="Arial" pitchFamily="34" charset="0"/>
                <a:cs typeface="Arial" pitchFamily="34" charset="0"/>
              </a:rPr>
              <a:t>Ачааны онцлог</a:t>
            </a:r>
            <a:endParaRPr lang="tr-TR" dirty="0">
              <a:latin typeface="Arial" pitchFamily="34" charset="0"/>
              <a:cs typeface="Arial" pitchFamily="34" charset="0"/>
            </a:endParaRPr>
          </a:p>
        </p:txBody>
      </p:sp>
      <p:sp>
        <p:nvSpPr>
          <p:cNvPr id="11" name="Dikdörtgen 10"/>
          <p:cNvSpPr/>
          <p:nvPr/>
        </p:nvSpPr>
        <p:spPr>
          <a:xfrm>
            <a:off x="169817" y="1416142"/>
            <a:ext cx="8660674" cy="4819781"/>
          </a:xfrm>
          <a:prstGeom prst="rect">
            <a:avLst/>
          </a:prstGeom>
        </p:spPr>
        <p:txBody>
          <a:bodyPr wrap="square">
            <a:spAutoFit/>
          </a:bodyPr>
          <a:lstStyle/>
          <a:p>
            <a:pPr algn="just">
              <a:lnSpc>
                <a:spcPct val="115000"/>
              </a:lnSpc>
              <a:spcAft>
                <a:spcPts val="0"/>
              </a:spcAft>
            </a:pPr>
            <a:r>
              <a:rPr lang="mn-MN" dirty="0" smtClean="0">
                <a:solidFill>
                  <a:srgbClr val="231F20"/>
                </a:solidFill>
                <a:latin typeface="Arial" pitchFamily="34" charset="0"/>
                <a:ea typeface="Times New Roman" panose="02020603050405020304" pitchFamily="18" charset="0"/>
                <a:cs typeface="Arial" pitchFamily="34" charset="0"/>
              </a:rPr>
              <a:t>Ачаа маш хүнд бол</a:t>
            </a:r>
            <a:endParaRPr lang="tr-TR" dirty="0">
              <a:solidFill>
                <a:srgbClr val="231F20"/>
              </a:solidFill>
              <a:latin typeface="Arial" pitchFamily="34" charset="0"/>
              <a:ea typeface="Times New Roman" panose="02020603050405020304" pitchFamily="18" charset="0"/>
              <a:cs typeface="Arial" pitchFamily="34" charset="0"/>
            </a:endParaRPr>
          </a:p>
          <a:p>
            <a:pPr algn="just">
              <a:lnSpc>
                <a:spcPct val="115000"/>
              </a:lnSpc>
              <a:spcAft>
                <a:spcPts val="0"/>
              </a:spcAft>
            </a:pPr>
            <a:endParaRPr lang="tr-TR" dirty="0" smtClean="0">
              <a:solidFill>
                <a:srgbClr val="231F20"/>
              </a:solidFill>
              <a:latin typeface="Arial" pitchFamily="34" charset="0"/>
              <a:ea typeface="Times New Roman" panose="02020603050405020304" pitchFamily="18" charset="0"/>
              <a:cs typeface="Arial" pitchFamily="34" charset="0"/>
            </a:endParaRPr>
          </a:p>
          <a:p>
            <a:pPr algn="just">
              <a:lnSpc>
                <a:spcPct val="115000"/>
              </a:lnSpc>
              <a:spcAft>
                <a:spcPts val="0"/>
              </a:spcAft>
            </a:pPr>
            <a:endParaRPr lang="tr-TR" dirty="0">
              <a:solidFill>
                <a:srgbClr val="231F20"/>
              </a:solidFill>
              <a:latin typeface="Arial" pitchFamily="34" charset="0"/>
              <a:ea typeface="Times New Roman" panose="02020603050405020304" pitchFamily="18" charset="0"/>
              <a:cs typeface="Arial" pitchFamily="34" charset="0"/>
            </a:endParaRPr>
          </a:p>
          <a:p>
            <a:pPr algn="just">
              <a:lnSpc>
                <a:spcPct val="115000"/>
              </a:lnSpc>
              <a:spcAft>
                <a:spcPts val="0"/>
              </a:spcAft>
            </a:pPr>
            <a:endParaRPr lang="tr-TR" dirty="0" smtClean="0">
              <a:solidFill>
                <a:srgbClr val="231F20"/>
              </a:solidFill>
              <a:latin typeface="Arial" pitchFamily="34" charset="0"/>
              <a:ea typeface="Times New Roman" panose="02020603050405020304" pitchFamily="18" charset="0"/>
              <a:cs typeface="Arial" pitchFamily="34" charset="0"/>
            </a:endParaRPr>
          </a:p>
          <a:p>
            <a:pPr algn="just">
              <a:lnSpc>
                <a:spcPct val="115000"/>
              </a:lnSpc>
              <a:spcAft>
                <a:spcPts val="0"/>
              </a:spcAft>
            </a:pPr>
            <a:endParaRPr lang="tr-TR" dirty="0">
              <a:solidFill>
                <a:srgbClr val="231F20"/>
              </a:solidFill>
              <a:latin typeface="Arial" pitchFamily="34" charset="0"/>
              <a:ea typeface="Times New Roman" panose="02020603050405020304" pitchFamily="18" charset="0"/>
              <a:cs typeface="Arial" pitchFamily="34" charset="0"/>
            </a:endParaRPr>
          </a:p>
          <a:p>
            <a:pPr algn="just">
              <a:lnSpc>
                <a:spcPct val="115000"/>
              </a:lnSpc>
              <a:spcAft>
                <a:spcPts val="0"/>
              </a:spcAft>
            </a:pPr>
            <a:endParaRPr lang="tr-TR" dirty="0" smtClean="0">
              <a:solidFill>
                <a:srgbClr val="231F20"/>
              </a:solidFill>
              <a:latin typeface="Arial" pitchFamily="34" charset="0"/>
              <a:ea typeface="Times New Roman" panose="02020603050405020304" pitchFamily="18" charset="0"/>
              <a:cs typeface="Arial" pitchFamily="34" charset="0"/>
            </a:endParaRPr>
          </a:p>
          <a:p>
            <a:pPr algn="just">
              <a:lnSpc>
                <a:spcPct val="115000"/>
              </a:lnSpc>
              <a:spcAft>
                <a:spcPts val="0"/>
              </a:spcAft>
            </a:pPr>
            <a:endParaRPr lang="tr-TR" dirty="0">
              <a:solidFill>
                <a:srgbClr val="231F20"/>
              </a:solidFill>
              <a:latin typeface="Arial" pitchFamily="34" charset="0"/>
              <a:ea typeface="Times New Roman" panose="02020603050405020304" pitchFamily="18" charset="0"/>
              <a:cs typeface="Arial" pitchFamily="34" charset="0"/>
            </a:endParaRPr>
          </a:p>
          <a:p>
            <a:pPr algn="just">
              <a:lnSpc>
                <a:spcPct val="115000"/>
              </a:lnSpc>
              <a:spcAft>
                <a:spcPts val="0"/>
              </a:spcAft>
            </a:pPr>
            <a:endParaRPr lang="tr-TR" dirty="0" smtClean="0">
              <a:solidFill>
                <a:srgbClr val="231F20"/>
              </a:solidFill>
              <a:latin typeface="Arial" pitchFamily="34" charset="0"/>
              <a:ea typeface="Times New Roman" panose="02020603050405020304" pitchFamily="18" charset="0"/>
              <a:cs typeface="Arial" pitchFamily="34" charset="0"/>
            </a:endParaRPr>
          </a:p>
          <a:p>
            <a:pPr algn="just"/>
            <a:endParaRPr lang="tr-TR" dirty="0" smtClean="0">
              <a:latin typeface="Arial" pitchFamily="34" charset="0"/>
              <a:ea typeface="Times New Roman" panose="02020603050405020304" pitchFamily="18" charset="0"/>
              <a:cs typeface="Arial" pitchFamily="34" charset="0"/>
            </a:endParaRPr>
          </a:p>
          <a:p>
            <a:pPr algn="just"/>
            <a:endParaRPr lang="tr-TR" dirty="0" smtClean="0">
              <a:latin typeface="Arial" pitchFamily="34" charset="0"/>
              <a:ea typeface="Times New Roman" panose="02020603050405020304" pitchFamily="18" charset="0"/>
              <a:cs typeface="Arial" pitchFamily="34" charset="0"/>
            </a:endParaRPr>
          </a:p>
          <a:p>
            <a:pPr algn="just"/>
            <a:endParaRPr lang="tr-TR" dirty="0" smtClean="0">
              <a:latin typeface="Arial" pitchFamily="34" charset="0"/>
              <a:ea typeface="Times New Roman" panose="02020603050405020304" pitchFamily="18" charset="0"/>
              <a:cs typeface="Arial" pitchFamily="34" charset="0"/>
            </a:endParaRPr>
          </a:p>
          <a:p>
            <a:pPr algn="just"/>
            <a:endParaRPr lang="tr-TR" dirty="0" smtClean="0">
              <a:latin typeface="Arial" pitchFamily="34" charset="0"/>
              <a:ea typeface="Times New Roman" panose="02020603050405020304" pitchFamily="18" charset="0"/>
              <a:cs typeface="Arial" pitchFamily="34" charset="0"/>
            </a:endParaRPr>
          </a:p>
          <a:p>
            <a:pPr algn="just"/>
            <a:endParaRPr lang="tr-TR" dirty="0" smtClean="0">
              <a:latin typeface="Arial" pitchFamily="34" charset="0"/>
              <a:ea typeface="Times New Roman" panose="02020603050405020304" pitchFamily="18" charset="0"/>
              <a:cs typeface="Arial" pitchFamily="34" charset="0"/>
            </a:endParaRPr>
          </a:p>
          <a:p>
            <a:pPr algn="just"/>
            <a:r>
              <a:rPr lang="mn-MN" dirty="0" smtClean="0">
                <a:latin typeface="Arial" pitchFamily="34" charset="0"/>
                <a:cs typeface="Arial" pitchFamily="34" charset="0"/>
              </a:rPr>
              <a:t>Гараар зөөх тээвэрлэх ажлыг </a:t>
            </a:r>
            <a:r>
              <a:rPr lang="mn-MN" dirty="0" smtClean="0">
                <a:latin typeface="Arial" pitchFamily="34" charset="0"/>
                <a:ea typeface="Times New Roman" panose="02020603050405020304" pitchFamily="18" charset="0"/>
                <a:cs typeface="Arial" pitchFamily="34" charset="0"/>
              </a:rPr>
              <a:t>үнэлэхдээ ачааны жин нь анхаарах шаарлагатай цорын ганц хүчин зүйл биш. Давталт, хувь хүний ​​чадавхи, ачааны хэлбэр, ажиллах орчин зэрэг олон хүчин зүйлийг анхаарч үзэх хэрэгтэй.</a:t>
            </a:r>
            <a:endParaRPr lang="tr-TR" dirty="0">
              <a:latin typeface="Arial" pitchFamily="34" charset="0"/>
              <a:cs typeface="Arial" pitchFamily="34" charset="0"/>
            </a:endParaRPr>
          </a:p>
        </p:txBody>
      </p:sp>
      <p:pic>
        <p:nvPicPr>
          <p:cNvPr id="12" name="Resim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2058" y="1950720"/>
            <a:ext cx="4327342" cy="3017520"/>
          </a:xfrm>
          <a:prstGeom prst="rect">
            <a:avLst/>
          </a:prstGeom>
          <a:noFill/>
          <a:ln>
            <a:noFill/>
          </a:ln>
        </p:spPr>
      </p:pic>
    </p:spTree>
    <p:extLst>
      <p:ext uri="{BB962C8B-B14F-4D97-AF65-F5344CB8AC3E}">
        <p14:creationId xmlns:p14="http://schemas.microsoft.com/office/powerpoint/2010/main" val="315942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2449</TotalTime>
  <Words>1406</Words>
  <Application>Microsoft Office PowerPoint</Application>
  <PresentationFormat>On-screen Show (4:3)</PresentationFormat>
  <Paragraphs>286</Paragraphs>
  <Slides>28</Slides>
  <Notes>14</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Teması</vt:lpstr>
      <vt:lpstr>Özel Tasarım</vt:lpstr>
      <vt:lpstr>1_Özel Tasarım</vt:lpstr>
      <vt:lpstr>2_Özel Tasarım</vt:lpstr>
      <vt:lpstr>3_Özel Tasarım</vt:lpstr>
      <vt:lpstr>Тээвэрлэх зөөх ажил явагддаг ажлын байрыг коронавирусын дэгдэлтээс  хамгаалах</vt:lpstr>
      <vt:lpstr>Илтгэлийн бүтэц</vt:lpstr>
      <vt:lpstr>Гараар зөөх, тээвэрлэх ажил</vt:lpstr>
      <vt:lpstr>Гараар зөөх, тээвэрлэх ажил</vt:lpstr>
      <vt:lpstr>Гараар зөөх ажлаас үүссэн булчин, ясны бүтцэд бий болдог хүндрэлүүд</vt:lpstr>
      <vt:lpstr>Гараар зөөх ажилуудтай холбоотой булчин, ясны тогтолцооны эмгэгүүд</vt:lpstr>
      <vt:lpstr>Гараар зөөх ажил дахь эрсдэлийн хүчин зүйлүүд</vt:lpstr>
      <vt:lpstr>Ачааны онцлог</vt:lpstr>
      <vt:lpstr>Ачааны онцлог</vt:lpstr>
      <vt:lpstr>Ачааны онцлог</vt:lpstr>
      <vt:lpstr>Биеийн хүчний шаардлага</vt:lpstr>
      <vt:lpstr> Ажиллах орчны онцлог </vt:lpstr>
      <vt:lpstr>Ажлын байранд тавигдах шаардлага</vt:lpstr>
      <vt:lpstr>Хувь хүний ​​эрсдэлт хүчин зүйлүүд</vt:lpstr>
      <vt:lpstr>Эрсдэлийг үнэлэх</vt:lpstr>
      <vt:lpstr>Эрсдэлийг үнэлэх</vt:lpstr>
      <vt:lpstr>Эрсдэлийг үнэлэх</vt:lpstr>
      <vt:lpstr>Эрсдэлийг үнэлэх</vt:lpstr>
      <vt:lpstr>Эрсдэлийг үнэлэх</vt:lpstr>
      <vt:lpstr>Эрсдэлийг үнэлэх</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USER</cp:lastModifiedBy>
  <cp:revision>421</cp:revision>
  <cp:lastPrinted>2020-06-23T11:09:33Z</cp:lastPrinted>
  <dcterms:created xsi:type="dcterms:W3CDTF">2019-04-01T08:33:12Z</dcterms:created>
  <dcterms:modified xsi:type="dcterms:W3CDTF">2020-09-07T02:50:25Z</dcterms:modified>
</cp:coreProperties>
</file>