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 id="2147483733" r:id="rId3"/>
    <p:sldMasterId id="2147483745" r:id="rId4"/>
    <p:sldMasterId id="2147483757" r:id="rId5"/>
  </p:sldMasterIdLst>
  <p:notesMasterIdLst>
    <p:notesMasterId r:id="rId29"/>
  </p:notesMasterIdLst>
  <p:sldIdLst>
    <p:sldId id="352" r:id="rId6"/>
    <p:sldId id="304" r:id="rId7"/>
    <p:sldId id="302" r:id="rId8"/>
    <p:sldId id="371" r:id="rId9"/>
    <p:sldId id="372" r:id="rId10"/>
    <p:sldId id="362" r:id="rId11"/>
    <p:sldId id="360" r:id="rId12"/>
    <p:sldId id="357" r:id="rId13"/>
    <p:sldId id="356" r:id="rId14"/>
    <p:sldId id="361" r:id="rId15"/>
    <p:sldId id="373" r:id="rId16"/>
    <p:sldId id="363" r:id="rId17"/>
    <p:sldId id="374" r:id="rId18"/>
    <p:sldId id="364" r:id="rId19"/>
    <p:sldId id="375" r:id="rId20"/>
    <p:sldId id="365" r:id="rId21"/>
    <p:sldId id="376" r:id="rId22"/>
    <p:sldId id="366" r:id="rId23"/>
    <p:sldId id="370" r:id="rId24"/>
    <p:sldId id="368" r:id="rId25"/>
    <p:sldId id="377" r:id="rId26"/>
    <p:sldId id="378" r:id="rId27"/>
    <p:sldId id="353" r:id="rId2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0BF3FC23-F1AD-4121-9DD2-DCDBB7D829D0}">
          <p14:sldIdLst>
            <p14:sldId id="352"/>
          </p14:sldIdLst>
        </p14:section>
        <p14:section name="Başlıksız Bölüm" id="{89985544-BC55-4476-8A9D-38AAD342E118}">
          <p14:sldIdLst>
            <p14:sldId id="304"/>
            <p14:sldId id="302"/>
            <p14:sldId id="371"/>
            <p14:sldId id="372"/>
            <p14:sldId id="362"/>
            <p14:sldId id="360"/>
            <p14:sldId id="357"/>
            <p14:sldId id="356"/>
            <p14:sldId id="361"/>
            <p14:sldId id="373"/>
            <p14:sldId id="363"/>
            <p14:sldId id="374"/>
            <p14:sldId id="364"/>
            <p14:sldId id="375"/>
            <p14:sldId id="365"/>
            <p14:sldId id="376"/>
            <p14:sldId id="366"/>
            <p14:sldId id="370"/>
            <p14:sldId id="368"/>
            <p14:sldId id="377"/>
            <p14:sldId id="378"/>
            <p14:sldId id="35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0A14"/>
    <a:srgbClr val="DC0B15"/>
    <a:srgbClr val="D8111B"/>
    <a:srgbClr val="9D1D1D"/>
    <a:srgbClr val="E0AF56"/>
    <a:srgbClr val="DFB058"/>
    <a:srgbClr val="0A4356"/>
    <a:srgbClr val="FBDD9D"/>
    <a:srgbClr val="42BBCF"/>
    <a:srgbClr val="76D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93437" autoAdjust="0"/>
  </p:normalViewPr>
  <p:slideViewPr>
    <p:cSldViewPr snapToGrid="0">
      <p:cViewPr>
        <p:scale>
          <a:sx n="93" d="100"/>
          <a:sy n="93" d="100"/>
        </p:scale>
        <p:origin x="-810" y="1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C5A43B-3564-45B9-9485-8675ED3AB24E}"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tr-TR"/>
        </a:p>
      </dgm:t>
    </dgm:pt>
    <dgm:pt modelId="{0E12AA5D-2C99-491C-B8E2-CE2ACC033438}">
      <dgm:prSet/>
      <dgm:spPr/>
      <dgm:t>
        <a:bodyPr/>
        <a:lstStyle/>
        <a:p>
          <a:r>
            <a:rPr lang="mn-MN" dirty="0" smtClean="0">
              <a:latin typeface="Arial" pitchFamily="34" charset="0"/>
              <a:cs typeface="Arial" pitchFamily="34" charset="0"/>
            </a:rPr>
            <a:t>Туркэд хийгдэж байгаа ажлууд</a:t>
          </a:r>
          <a:endParaRPr lang="tr-TR" dirty="0">
            <a:latin typeface="Arial" pitchFamily="34" charset="0"/>
            <a:cs typeface="Arial" pitchFamily="34" charset="0"/>
          </a:endParaRPr>
        </a:p>
      </dgm:t>
    </dgm:pt>
    <dgm:pt modelId="{EBF1E98E-0A34-491D-9CC7-10D3C46813A0}" type="sibTrans" cxnId="{599E6594-7AA7-46E5-80F9-F6A380070C97}">
      <dgm:prSet/>
      <dgm:spPr/>
      <dgm:t>
        <a:bodyPr/>
        <a:lstStyle/>
        <a:p>
          <a:endParaRPr lang="tr-TR"/>
        </a:p>
      </dgm:t>
    </dgm:pt>
    <dgm:pt modelId="{04CD9A11-2B21-4A14-A00C-47EB4DA74B06}" type="parTrans" cxnId="{599E6594-7AA7-46E5-80F9-F6A380070C97}">
      <dgm:prSet/>
      <dgm:spPr/>
      <dgm:t>
        <a:bodyPr/>
        <a:lstStyle/>
        <a:p>
          <a:endParaRPr lang="tr-TR"/>
        </a:p>
      </dgm:t>
    </dgm:pt>
    <dgm:pt modelId="{163F02F2-3774-4414-9A0A-DBD9AC369E27}">
      <dgm:prSet/>
      <dgm:spPr/>
      <dgm:t>
        <a:bodyPr/>
        <a:lstStyle/>
        <a:p>
          <a:r>
            <a:rPr lang="mn-MN" dirty="0" smtClean="0">
              <a:latin typeface="Arial" pitchFamily="34" charset="0"/>
              <a:cs typeface="Arial" pitchFamily="34" charset="0"/>
            </a:rPr>
            <a:t>Талх нарийн боовны салбарт </a:t>
          </a:r>
          <a:r>
            <a:rPr lang="tr-TR" dirty="0" smtClean="0">
              <a:latin typeface="Arial" pitchFamily="34" charset="0"/>
              <a:cs typeface="Arial" pitchFamily="34" charset="0"/>
            </a:rPr>
            <a:t>Covid-19</a:t>
          </a:r>
          <a:r>
            <a:rPr lang="mn-MN" dirty="0" smtClean="0">
              <a:latin typeface="Arial" pitchFamily="34" charset="0"/>
              <a:cs typeface="Arial" pitchFamily="34" charset="0"/>
            </a:rPr>
            <a:t>-ээс урьдчилан сэргийлэх арга хэмжээ</a:t>
          </a:r>
          <a:endParaRPr lang="tr-TR" dirty="0" smtClean="0">
            <a:latin typeface="Arial" pitchFamily="34" charset="0"/>
            <a:cs typeface="Arial" pitchFamily="34" charset="0"/>
          </a:endParaRPr>
        </a:p>
      </dgm:t>
    </dgm:pt>
    <dgm:pt modelId="{6E17E929-C8D0-447A-9E5B-41ECC76A4ACA}" type="sibTrans" cxnId="{007B7D85-78FB-4B65-B56C-09E64D506450}">
      <dgm:prSet/>
      <dgm:spPr/>
      <dgm:t>
        <a:bodyPr/>
        <a:lstStyle/>
        <a:p>
          <a:endParaRPr lang="tr-TR"/>
        </a:p>
      </dgm:t>
    </dgm:pt>
    <dgm:pt modelId="{6C2E60CD-33B5-4AFD-8D71-7D8316DABA3C}" type="parTrans" cxnId="{007B7D85-78FB-4B65-B56C-09E64D506450}">
      <dgm:prSet/>
      <dgm:spPr/>
      <dgm:t>
        <a:bodyPr/>
        <a:lstStyle/>
        <a:p>
          <a:endParaRPr lang="tr-TR"/>
        </a:p>
      </dgm:t>
    </dgm:pt>
    <dgm:pt modelId="{677CC182-3AB2-4BB3-AD1F-D844B954EB84}">
      <dgm:prSet/>
      <dgm:spPr/>
      <dgm:t>
        <a:bodyPr/>
        <a:lstStyle/>
        <a:p>
          <a:r>
            <a:rPr lang="tr-TR" dirty="0" smtClean="0">
              <a:latin typeface="Arial" pitchFamily="34" charset="0"/>
              <a:cs typeface="Arial" pitchFamily="34" charset="0"/>
            </a:rPr>
            <a:t>Covid-19 </a:t>
          </a:r>
          <a:r>
            <a:rPr lang="mn-MN" dirty="0" smtClean="0">
              <a:latin typeface="Arial" pitchFamily="34" charset="0"/>
              <a:cs typeface="Arial" pitchFamily="34" charset="0"/>
            </a:rPr>
            <a:t>цар тахалын үед авч хэрэгжүүлэх арга хэмжээ</a:t>
          </a:r>
          <a:endParaRPr lang="tr-TR" dirty="0">
            <a:latin typeface="Arial" pitchFamily="34" charset="0"/>
            <a:cs typeface="Arial" pitchFamily="34" charset="0"/>
          </a:endParaRPr>
        </a:p>
      </dgm:t>
    </dgm:pt>
    <dgm:pt modelId="{DA3CED5E-8A68-4E5F-A2C6-9B1B65DB3655}" type="sibTrans" cxnId="{DDF7D12C-B6B5-409D-8C17-E41C815F964B}">
      <dgm:prSet/>
      <dgm:spPr/>
      <dgm:t>
        <a:bodyPr/>
        <a:lstStyle/>
        <a:p>
          <a:endParaRPr lang="tr-TR"/>
        </a:p>
      </dgm:t>
    </dgm:pt>
    <dgm:pt modelId="{F273052C-DABE-4BAC-BEAB-D87E89757DFE}" type="parTrans" cxnId="{DDF7D12C-B6B5-409D-8C17-E41C815F964B}">
      <dgm:prSet/>
      <dgm:spPr/>
      <dgm:t>
        <a:bodyPr/>
        <a:lstStyle/>
        <a:p>
          <a:endParaRPr lang="tr-TR"/>
        </a:p>
      </dgm:t>
    </dgm:pt>
    <dgm:pt modelId="{A80F84D2-AA4D-4E71-AB95-298C05489CE0}">
      <dgm:prSet/>
      <dgm:spPr/>
      <dgm:t>
        <a:bodyPr/>
        <a:lstStyle/>
        <a:p>
          <a:r>
            <a:rPr lang="mn-MN" dirty="0" smtClean="0">
              <a:latin typeface="Arial" pitchFamily="34" charset="0"/>
              <a:cs typeface="Arial" pitchFamily="34" charset="0"/>
            </a:rPr>
            <a:t>Талх нарийн боовны бүтээгдэхүүн үйлдвэрлэх алхам</a:t>
          </a:r>
          <a:endParaRPr lang="tr-TR" dirty="0">
            <a:latin typeface="Arial" pitchFamily="34" charset="0"/>
            <a:cs typeface="Arial" pitchFamily="34" charset="0"/>
          </a:endParaRPr>
        </a:p>
      </dgm:t>
    </dgm:pt>
    <dgm:pt modelId="{D88150E7-2A8E-4ABD-A1AA-133D7EA8472D}" type="sibTrans" cxnId="{EEC8AB51-BDDA-42B5-8010-012385F4C0D3}">
      <dgm:prSet/>
      <dgm:spPr/>
      <dgm:t>
        <a:bodyPr/>
        <a:lstStyle/>
        <a:p>
          <a:endParaRPr lang="tr-TR"/>
        </a:p>
      </dgm:t>
    </dgm:pt>
    <dgm:pt modelId="{9295AB18-7DB0-4CE5-A3C1-581223AB962C}" type="parTrans" cxnId="{EEC8AB51-BDDA-42B5-8010-012385F4C0D3}">
      <dgm:prSet/>
      <dgm:spPr/>
      <dgm:t>
        <a:bodyPr/>
        <a:lstStyle/>
        <a:p>
          <a:endParaRPr lang="tr-TR"/>
        </a:p>
      </dgm:t>
    </dgm:pt>
    <dgm:pt modelId="{86408BDB-E785-4D42-BD0B-96A7ACC8F50D}">
      <dgm:prSet phldrT="[Metin]"/>
      <dgm:spPr/>
      <dgm:t>
        <a:bodyPr/>
        <a:lstStyle/>
        <a:p>
          <a:r>
            <a:rPr lang="mn-MN" dirty="0" smtClean="0">
              <a:latin typeface="Arial" pitchFamily="34" charset="0"/>
              <a:cs typeface="Arial" pitchFamily="34" charset="0"/>
            </a:rPr>
            <a:t>Талх нарийн боовны бүтээгдэхүүн үйлдвэрлэлийн салбарын талаархи ерөнхий мэдээлэл</a:t>
          </a:r>
          <a:endParaRPr lang="tr-TR" dirty="0">
            <a:latin typeface="Arial" pitchFamily="34" charset="0"/>
            <a:cs typeface="Arial" pitchFamily="34" charset="0"/>
          </a:endParaRPr>
        </a:p>
      </dgm:t>
    </dgm:pt>
    <dgm:pt modelId="{DE5B4BA5-8A28-43E0-828F-76FD76DFDA7A}" type="sibTrans" cxnId="{B1080BD6-AF84-4CF7-B28F-86941B8989A8}">
      <dgm:prSet/>
      <dgm:spPr/>
      <dgm:t>
        <a:bodyPr/>
        <a:lstStyle/>
        <a:p>
          <a:endParaRPr lang="tr-TR">
            <a:latin typeface="Arial" pitchFamily="34" charset="0"/>
            <a:cs typeface="Arial" pitchFamily="34" charset="0"/>
          </a:endParaRPr>
        </a:p>
      </dgm:t>
    </dgm:pt>
    <dgm:pt modelId="{E9FFDE3E-7273-486B-B7DB-CF390D8787B7}" type="parTrans" cxnId="{B1080BD6-AF84-4CF7-B28F-86941B8989A8}">
      <dgm:prSet/>
      <dgm:spPr/>
      <dgm:t>
        <a:bodyPr/>
        <a:lstStyle/>
        <a:p>
          <a:endParaRPr lang="tr-TR"/>
        </a:p>
      </dgm:t>
    </dgm:pt>
    <dgm:pt modelId="{13B5E879-7370-429F-B63B-26EE77013A50}" type="pres">
      <dgm:prSet presAssocID="{68C5A43B-3564-45B9-9485-8675ED3AB24E}" presName="Name0" presStyleCnt="0">
        <dgm:presLayoutVars>
          <dgm:chMax val="7"/>
          <dgm:chPref val="7"/>
          <dgm:dir/>
        </dgm:presLayoutVars>
      </dgm:prSet>
      <dgm:spPr/>
      <dgm:t>
        <a:bodyPr/>
        <a:lstStyle/>
        <a:p>
          <a:endParaRPr lang="tr-TR"/>
        </a:p>
      </dgm:t>
    </dgm:pt>
    <dgm:pt modelId="{9FF1A3AD-C6F7-4436-9FEE-A36BAD984E4D}" type="pres">
      <dgm:prSet presAssocID="{68C5A43B-3564-45B9-9485-8675ED3AB24E}" presName="Name1" presStyleCnt="0"/>
      <dgm:spPr/>
    </dgm:pt>
    <dgm:pt modelId="{25043BB6-7DD1-4F53-B3D9-154BE259CF3B}" type="pres">
      <dgm:prSet presAssocID="{68C5A43B-3564-45B9-9485-8675ED3AB24E}" presName="cycle" presStyleCnt="0"/>
      <dgm:spPr/>
    </dgm:pt>
    <dgm:pt modelId="{511EF002-CC3D-4D31-AA89-CC78A7CDBA5B}" type="pres">
      <dgm:prSet presAssocID="{68C5A43B-3564-45B9-9485-8675ED3AB24E}" presName="srcNode" presStyleLbl="node1" presStyleIdx="0" presStyleCnt="5"/>
      <dgm:spPr/>
    </dgm:pt>
    <dgm:pt modelId="{82646EC3-2B7C-45B9-89CE-FDFB9A69F45C}" type="pres">
      <dgm:prSet presAssocID="{68C5A43B-3564-45B9-9485-8675ED3AB24E}" presName="conn" presStyleLbl="parChTrans1D2" presStyleIdx="0" presStyleCnt="1"/>
      <dgm:spPr/>
      <dgm:t>
        <a:bodyPr/>
        <a:lstStyle/>
        <a:p>
          <a:endParaRPr lang="tr-TR"/>
        </a:p>
      </dgm:t>
    </dgm:pt>
    <dgm:pt modelId="{1EB5DCC9-4EA6-4B1C-902B-860416E7E470}" type="pres">
      <dgm:prSet presAssocID="{68C5A43B-3564-45B9-9485-8675ED3AB24E}" presName="extraNode" presStyleLbl="node1" presStyleIdx="0" presStyleCnt="5"/>
      <dgm:spPr/>
    </dgm:pt>
    <dgm:pt modelId="{CE22AD10-A737-4C1A-8EE8-7BFA18FAE995}" type="pres">
      <dgm:prSet presAssocID="{68C5A43B-3564-45B9-9485-8675ED3AB24E}" presName="dstNode" presStyleLbl="node1" presStyleIdx="0" presStyleCnt="5"/>
      <dgm:spPr/>
    </dgm:pt>
    <dgm:pt modelId="{7305C46B-56B0-412E-ACE2-73509B35D461}" type="pres">
      <dgm:prSet presAssocID="{86408BDB-E785-4D42-BD0B-96A7ACC8F50D}" presName="text_1" presStyleLbl="node1" presStyleIdx="0" presStyleCnt="5">
        <dgm:presLayoutVars>
          <dgm:bulletEnabled val="1"/>
        </dgm:presLayoutVars>
      </dgm:prSet>
      <dgm:spPr/>
      <dgm:t>
        <a:bodyPr/>
        <a:lstStyle/>
        <a:p>
          <a:endParaRPr lang="tr-TR"/>
        </a:p>
      </dgm:t>
    </dgm:pt>
    <dgm:pt modelId="{3FCB4C7E-B08C-4280-81D8-4CF8E7BEB985}" type="pres">
      <dgm:prSet presAssocID="{86408BDB-E785-4D42-BD0B-96A7ACC8F50D}" presName="accent_1" presStyleCnt="0"/>
      <dgm:spPr/>
    </dgm:pt>
    <dgm:pt modelId="{2558C9AD-5261-43E0-9F16-C27A92188290}" type="pres">
      <dgm:prSet presAssocID="{86408BDB-E785-4D42-BD0B-96A7ACC8F50D}" presName="accentRepeatNode" presStyleLbl="solidFgAcc1" presStyleIdx="0" presStyleCnt="5"/>
      <dgm:spPr/>
    </dgm:pt>
    <dgm:pt modelId="{39D75625-C88C-47FE-A2C0-0F143F306E0E}" type="pres">
      <dgm:prSet presAssocID="{A80F84D2-AA4D-4E71-AB95-298C05489CE0}" presName="text_2" presStyleLbl="node1" presStyleIdx="1" presStyleCnt="5" custLinFactNeighborX="-206" custLinFactNeighborY="-8756">
        <dgm:presLayoutVars>
          <dgm:bulletEnabled val="1"/>
        </dgm:presLayoutVars>
      </dgm:prSet>
      <dgm:spPr/>
      <dgm:t>
        <a:bodyPr/>
        <a:lstStyle/>
        <a:p>
          <a:endParaRPr lang="tr-TR"/>
        </a:p>
      </dgm:t>
    </dgm:pt>
    <dgm:pt modelId="{36B237CC-7E46-4792-B6D0-81D602B621E8}" type="pres">
      <dgm:prSet presAssocID="{A80F84D2-AA4D-4E71-AB95-298C05489CE0}" presName="accent_2" presStyleCnt="0"/>
      <dgm:spPr/>
    </dgm:pt>
    <dgm:pt modelId="{4E07E741-C9D8-4767-BACF-829B6F64D807}" type="pres">
      <dgm:prSet presAssocID="{A80F84D2-AA4D-4E71-AB95-298C05489CE0}" presName="accentRepeatNode" presStyleLbl="solidFgAcc1" presStyleIdx="1" presStyleCnt="5"/>
      <dgm:spPr/>
    </dgm:pt>
    <dgm:pt modelId="{155AE823-C937-462F-ABDC-5FBA23FB6C36}" type="pres">
      <dgm:prSet presAssocID="{677CC182-3AB2-4BB3-AD1F-D844B954EB84}" presName="text_3" presStyleLbl="node1" presStyleIdx="2" presStyleCnt="5">
        <dgm:presLayoutVars>
          <dgm:bulletEnabled val="1"/>
        </dgm:presLayoutVars>
      </dgm:prSet>
      <dgm:spPr/>
      <dgm:t>
        <a:bodyPr/>
        <a:lstStyle/>
        <a:p>
          <a:endParaRPr lang="tr-TR"/>
        </a:p>
      </dgm:t>
    </dgm:pt>
    <dgm:pt modelId="{E6B38816-632E-487E-994F-4312E9C8A2DD}" type="pres">
      <dgm:prSet presAssocID="{677CC182-3AB2-4BB3-AD1F-D844B954EB84}" presName="accent_3" presStyleCnt="0"/>
      <dgm:spPr/>
    </dgm:pt>
    <dgm:pt modelId="{7232F1D7-AA5E-4056-B6E1-F3FEEC180E5C}" type="pres">
      <dgm:prSet presAssocID="{677CC182-3AB2-4BB3-AD1F-D844B954EB84}" presName="accentRepeatNode" presStyleLbl="solidFgAcc1" presStyleIdx="2" presStyleCnt="5"/>
      <dgm:spPr/>
    </dgm:pt>
    <dgm:pt modelId="{40C5BE86-B1C6-4CF6-A247-E2F972B58A3A}" type="pres">
      <dgm:prSet presAssocID="{163F02F2-3774-4414-9A0A-DBD9AC369E27}" presName="text_4" presStyleLbl="node1" presStyleIdx="3" presStyleCnt="5">
        <dgm:presLayoutVars>
          <dgm:bulletEnabled val="1"/>
        </dgm:presLayoutVars>
      </dgm:prSet>
      <dgm:spPr/>
      <dgm:t>
        <a:bodyPr/>
        <a:lstStyle/>
        <a:p>
          <a:endParaRPr lang="tr-TR"/>
        </a:p>
      </dgm:t>
    </dgm:pt>
    <dgm:pt modelId="{9F96A036-C4C2-4ACD-AFB6-FEFCD2688B1D}" type="pres">
      <dgm:prSet presAssocID="{163F02F2-3774-4414-9A0A-DBD9AC369E27}" presName="accent_4" presStyleCnt="0"/>
      <dgm:spPr/>
    </dgm:pt>
    <dgm:pt modelId="{F0E0361E-1B05-4B8A-8070-F27BAC025255}" type="pres">
      <dgm:prSet presAssocID="{163F02F2-3774-4414-9A0A-DBD9AC369E27}" presName="accentRepeatNode" presStyleLbl="solidFgAcc1" presStyleIdx="3" presStyleCnt="5"/>
      <dgm:spPr/>
    </dgm:pt>
    <dgm:pt modelId="{EEA113E6-BDD6-4EDA-952F-1F452F77CA2B}" type="pres">
      <dgm:prSet presAssocID="{0E12AA5D-2C99-491C-B8E2-CE2ACC033438}" presName="text_5" presStyleLbl="node1" presStyleIdx="4" presStyleCnt="5">
        <dgm:presLayoutVars>
          <dgm:bulletEnabled val="1"/>
        </dgm:presLayoutVars>
      </dgm:prSet>
      <dgm:spPr/>
      <dgm:t>
        <a:bodyPr/>
        <a:lstStyle/>
        <a:p>
          <a:endParaRPr lang="tr-TR"/>
        </a:p>
      </dgm:t>
    </dgm:pt>
    <dgm:pt modelId="{4E739464-6C7F-40D2-9622-156BF2743F27}" type="pres">
      <dgm:prSet presAssocID="{0E12AA5D-2C99-491C-B8E2-CE2ACC033438}" presName="accent_5" presStyleCnt="0"/>
      <dgm:spPr/>
    </dgm:pt>
    <dgm:pt modelId="{85E480D7-1713-4015-9AA8-B50EDBF2301B}" type="pres">
      <dgm:prSet presAssocID="{0E12AA5D-2C99-491C-B8E2-CE2ACC033438}" presName="accentRepeatNode" presStyleLbl="solidFgAcc1" presStyleIdx="4" presStyleCnt="5"/>
      <dgm:spPr/>
    </dgm:pt>
  </dgm:ptLst>
  <dgm:cxnLst>
    <dgm:cxn modelId="{0BBBE917-9BF8-4219-8DDB-A0D32157248A}" type="presOf" srcId="{677CC182-3AB2-4BB3-AD1F-D844B954EB84}" destId="{155AE823-C937-462F-ABDC-5FBA23FB6C36}" srcOrd="0" destOrd="0" presId="urn:microsoft.com/office/officeart/2008/layout/VerticalCurvedList"/>
    <dgm:cxn modelId="{DE136AC7-6691-440C-A78A-4F29AAB082FD}" type="presOf" srcId="{0E12AA5D-2C99-491C-B8E2-CE2ACC033438}" destId="{EEA113E6-BDD6-4EDA-952F-1F452F77CA2B}" srcOrd="0" destOrd="0" presId="urn:microsoft.com/office/officeart/2008/layout/VerticalCurvedList"/>
    <dgm:cxn modelId="{DDF7D12C-B6B5-409D-8C17-E41C815F964B}" srcId="{68C5A43B-3564-45B9-9485-8675ED3AB24E}" destId="{677CC182-3AB2-4BB3-AD1F-D844B954EB84}" srcOrd="2" destOrd="0" parTransId="{F273052C-DABE-4BAC-BEAB-D87E89757DFE}" sibTransId="{DA3CED5E-8A68-4E5F-A2C6-9B1B65DB3655}"/>
    <dgm:cxn modelId="{EEC8AB51-BDDA-42B5-8010-012385F4C0D3}" srcId="{68C5A43B-3564-45B9-9485-8675ED3AB24E}" destId="{A80F84D2-AA4D-4E71-AB95-298C05489CE0}" srcOrd="1" destOrd="0" parTransId="{9295AB18-7DB0-4CE5-A3C1-581223AB962C}" sibTransId="{D88150E7-2A8E-4ABD-A1AA-133D7EA8472D}"/>
    <dgm:cxn modelId="{B1080BD6-AF84-4CF7-B28F-86941B8989A8}" srcId="{68C5A43B-3564-45B9-9485-8675ED3AB24E}" destId="{86408BDB-E785-4D42-BD0B-96A7ACC8F50D}" srcOrd="0" destOrd="0" parTransId="{E9FFDE3E-7273-486B-B7DB-CF390D8787B7}" sibTransId="{DE5B4BA5-8A28-43E0-828F-76FD76DFDA7A}"/>
    <dgm:cxn modelId="{4AF64440-EBFB-4913-9A33-5066815311BC}" type="presOf" srcId="{163F02F2-3774-4414-9A0A-DBD9AC369E27}" destId="{40C5BE86-B1C6-4CF6-A247-E2F972B58A3A}" srcOrd="0" destOrd="0" presId="urn:microsoft.com/office/officeart/2008/layout/VerticalCurvedList"/>
    <dgm:cxn modelId="{E5206FB7-8458-4E6F-B9EF-6847D4768223}" type="presOf" srcId="{68C5A43B-3564-45B9-9485-8675ED3AB24E}" destId="{13B5E879-7370-429F-B63B-26EE77013A50}" srcOrd="0" destOrd="0" presId="urn:microsoft.com/office/officeart/2008/layout/VerticalCurvedList"/>
    <dgm:cxn modelId="{DA2B1686-3338-4C5C-A464-D954A08AF375}" type="presOf" srcId="{DE5B4BA5-8A28-43E0-828F-76FD76DFDA7A}" destId="{82646EC3-2B7C-45B9-89CE-FDFB9A69F45C}" srcOrd="0" destOrd="0" presId="urn:microsoft.com/office/officeart/2008/layout/VerticalCurvedList"/>
    <dgm:cxn modelId="{007B7D85-78FB-4B65-B56C-09E64D506450}" srcId="{68C5A43B-3564-45B9-9485-8675ED3AB24E}" destId="{163F02F2-3774-4414-9A0A-DBD9AC369E27}" srcOrd="3" destOrd="0" parTransId="{6C2E60CD-33B5-4AFD-8D71-7D8316DABA3C}" sibTransId="{6E17E929-C8D0-447A-9E5B-41ECC76A4ACA}"/>
    <dgm:cxn modelId="{EDB14398-D55C-4440-A739-C836317E9231}" type="presOf" srcId="{A80F84D2-AA4D-4E71-AB95-298C05489CE0}" destId="{39D75625-C88C-47FE-A2C0-0F143F306E0E}" srcOrd="0" destOrd="0" presId="urn:microsoft.com/office/officeart/2008/layout/VerticalCurvedList"/>
    <dgm:cxn modelId="{599E6594-7AA7-46E5-80F9-F6A380070C97}" srcId="{68C5A43B-3564-45B9-9485-8675ED3AB24E}" destId="{0E12AA5D-2C99-491C-B8E2-CE2ACC033438}" srcOrd="4" destOrd="0" parTransId="{04CD9A11-2B21-4A14-A00C-47EB4DA74B06}" sibTransId="{EBF1E98E-0A34-491D-9CC7-10D3C46813A0}"/>
    <dgm:cxn modelId="{711865BD-199E-473F-95E0-D7C1E716409D}" type="presOf" srcId="{86408BDB-E785-4D42-BD0B-96A7ACC8F50D}" destId="{7305C46B-56B0-412E-ACE2-73509B35D461}" srcOrd="0" destOrd="0" presId="urn:microsoft.com/office/officeart/2008/layout/VerticalCurvedList"/>
    <dgm:cxn modelId="{48F24434-D655-47F2-AF62-77C3F9579232}" type="presParOf" srcId="{13B5E879-7370-429F-B63B-26EE77013A50}" destId="{9FF1A3AD-C6F7-4436-9FEE-A36BAD984E4D}" srcOrd="0" destOrd="0" presId="urn:microsoft.com/office/officeart/2008/layout/VerticalCurvedList"/>
    <dgm:cxn modelId="{EE05FAF9-150B-4499-9338-D275CA19F6EE}" type="presParOf" srcId="{9FF1A3AD-C6F7-4436-9FEE-A36BAD984E4D}" destId="{25043BB6-7DD1-4F53-B3D9-154BE259CF3B}" srcOrd="0" destOrd="0" presId="urn:microsoft.com/office/officeart/2008/layout/VerticalCurvedList"/>
    <dgm:cxn modelId="{519B12F5-32B2-4DAC-A9C8-0DCD76711747}" type="presParOf" srcId="{25043BB6-7DD1-4F53-B3D9-154BE259CF3B}" destId="{511EF002-CC3D-4D31-AA89-CC78A7CDBA5B}" srcOrd="0" destOrd="0" presId="urn:microsoft.com/office/officeart/2008/layout/VerticalCurvedList"/>
    <dgm:cxn modelId="{7BE70C76-3E77-4E2C-A16B-00F9C97ADAC7}" type="presParOf" srcId="{25043BB6-7DD1-4F53-B3D9-154BE259CF3B}" destId="{82646EC3-2B7C-45B9-89CE-FDFB9A69F45C}" srcOrd="1" destOrd="0" presId="urn:microsoft.com/office/officeart/2008/layout/VerticalCurvedList"/>
    <dgm:cxn modelId="{A29F22AD-0347-4D53-8DEE-4E7181B8533F}" type="presParOf" srcId="{25043BB6-7DD1-4F53-B3D9-154BE259CF3B}" destId="{1EB5DCC9-4EA6-4B1C-902B-860416E7E470}" srcOrd="2" destOrd="0" presId="urn:microsoft.com/office/officeart/2008/layout/VerticalCurvedList"/>
    <dgm:cxn modelId="{AF8A756B-F748-4B5F-B9DB-2D542BC46288}" type="presParOf" srcId="{25043BB6-7DD1-4F53-B3D9-154BE259CF3B}" destId="{CE22AD10-A737-4C1A-8EE8-7BFA18FAE995}" srcOrd="3" destOrd="0" presId="urn:microsoft.com/office/officeart/2008/layout/VerticalCurvedList"/>
    <dgm:cxn modelId="{1248BBE0-EC28-449E-A430-1851BBBE291D}" type="presParOf" srcId="{9FF1A3AD-C6F7-4436-9FEE-A36BAD984E4D}" destId="{7305C46B-56B0-412E-ACE2-73509B35D461}" srcOrd="1" destOrd="0" presId="urn:microsoft.com/office/officeart/2008/layout/VerticalCurvedList"/>
    <dgm:cxn modelId="{A398954D-F435-4DEA-A3AD-1F33DF5A9FFF}" type="presParOf" srcId="{9FF1A3AD-C6F7-4436-9FEE-A36BAD984E4D}" destId="{3FCB4C7E-B08C-4280-81D8-4CF8E7BEB985}" srcOrd="2" destOrd="0" presId="urn:microsoft.com/office/officeart/2008/layout/VerticalCurvedList"/>
    <dgm:cxn modelId="{DA0609F1-E3EE-4A91-8F0B-E5F3D52F4830}" type="presParOf" srcId="{3FCB4C7E-B08C-4280-81D8-4CF8E7BEB985}" destId="{2558C9AD-5261-43E0-9F16-C27A92188290}" srcOrd="0" destOrd="0" presId="urn:microsoft.com/office/officeart/2008/layout/VerticalCurvedList"/>
    <dgm:cxn modelId="{E5D2A575-2BC8-4866-BA0A-FCCD3E47384A}" type="presParOf" srcId="{9FF1A3AD-C6F7-4436-9FEE-A36BAD984E4D}" destId="{39D75625-C88C-47FE-A2C0-0F143F306E0E}" srcOrd="3" destOrd="0" presId="urn:microsoft.com/office/officeart/2008/layout/VerticalCurvedList"/>
    <dgm:cxn modelId="{290F5B65-C0CC-4D93-90F2-C9908AB29589}" type="presParOf" srcId="{9FF1A3AD-C6F7-4436-9FEE-A36BAD984E4D}" destId="{36B237CC-7E46-4792-B6D0-81D602B621E8}" srcOrd="4" destOrd="0" presId="urn:microsoft.com/office/officeart/2008/layout/VerticalCurvedList"/>
    <dgm:cxn modelId="{159A6AFA-D2AF-4FFF-8803-FD4559F7D9C7}" type="presParOf" srcId="{36B237CC-7E46-4792-B6D0-81D602B621E8}" destId="{4E07E741-C9D8-4767-BACF-829B6F64D807}" srcOrd="0" destOrd="0" presId="urn:microsoft.com/office/officeart/2008/layout/VerticalCurvedList"/>
    <dgm:cxn modelId="{5D150682-4DF0-4743-AA5E-E19548B00053}" type="presParOf" srcId="{9FF1A3AD-C6F7-4436-9FEE-A36BAD984E4D}" destId="{155AE823-C937-462F-ABDC-5FBA23FB6C36}" srcOrd="5" destOrd="0" presId="urn:microsoft.com/office/officeart/2008/layout/VerticalCurvedList"/>
    <dgm:cxn modelId="{CD2679CA-A583-4438-B48F-3A41EA7567F8}" type="presParOf" srcId="{9FF1A3AD-C6F7-4436-9FEE-A36BAD984E4D}" destId="{E6B38816-632E-487E-994F-4312E9C8A2DD}" srcOrd="6" destOrd="0" presId="urn:microsoft.com/office/officeart/2008/layout/VerticalCurvedList"/>
    <dgm:cxn modelId="{CD963CAD-641F-43A1-B682-F748C6FB3568}" type="presParOf" srcId="{E6B38816-632E-487E-994F-4312E9C8A2DD}" destId="{7232F1D7-AA5E-4056-B6E1-F3FEEC180E5C}" srcOrd="0" destOrd="0" presId="urn:microsoft.com/office/officeart/2008/layout/VerticalCurvedList"/>
    <dgm:cxn modelId="{9475A669-1912-497C-A478-9DB67DAE6CB3}" type="presParOf" srcId="{9FF1A3AD-C6F7-4436-9FEE-A36BAD984E4D}" destId="{40C5BE86-B1C6-4CF6-A247-E2F972B58A3A}" srcOrd="7" destOrd="0" presId="urn:microsoft.com/office/officeart/2008/layout/VerticalCurvedList"/>
    <dgm:cxn modelId="{049A35C9-91A5-4958-8E00-6FA475DB44B3}" type="presParOf" srcId="{9FF1A3AD-C6F7-4436-9FEE-A36BAD984E4D}" destId="{9F96A036-C4C2-4ACD-AFB6-FEFCD2688B1D}" srcOrd="8" destOrd="0" presId="urn:microsoft.com/office/officeart/2008/layout/VerticalCurvedList"/>
    <dgm:cxn modelId="{ADB31AAE-74D5-4B57-A1C6-796FBFAA3AF6}" type="presParOf" srcId="{9F96A036-C4C2-4ACD-AFB6-FEFCD2688B1D}" destId="{F0E0361E-1B05-4B8A-8070-F27BAC025255}" srcOrd="0" destOrd="0" presId="urn:microsoft.com/office/officeart/2008/layout/VerticalCurvedList"/>
    <dgm:cxn modelId="{96C99A37-7EFD-4D52-8357-12BCA790AF00}" type="presParOf" srcId="{9FF1A3AD-C6F7-4436-9FEE-A36BAD984E4D}" destId="{EEA113E6-BDD6-4EDA-952F-1F452F77CA2B}" srcOrd="9" destOrd="0" presId="urn:microsoft.com/office/officeart/2008/layout/VerticalCurvedList"/>
    <dgm:cxn modelId="{6F1E30FA-B8C9-4C14-AFC7-795557B6D61E}" type="presParOf" srcId="{9FF1A3AD-C6F7-4436-9FEE-A36BAD984E4D}" destId="{4E739464-6C7F-40D2-9622-156BF2743F27}" srcOrd="10" destOrd="0" presId="urn:microsoft.com/office/officeart/2008/layout/VerticalCurvedList"/>
    <dgm:cxn modelId="{AF0DBB87-801E-4808-B491-F3A6754E848B}" type="presParOf" srcId="{4E739464-6C7F-40D2-9622-156BF2743F27}" destId="{85E480D7-1713-4015-9AA8-B50EDBF2301B}"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518748-332B-46D6-A148-B6A47B44E71B}"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tr-TR"/>
        </a:p>
      </dgm:t>
    </dgm:pt>
    <dgm:pt modelId="{427C9471-2487-4074-BBE1-1309470D4C60}">
      <dgm:prSet phldrT="[Metin]" custT="1"/>
      <dgm:spPr/>
      <dgm:t>
        <a:bodyPr/>
        <a:lstStyle/>
        <a:p>
          <a:r>
            <a:rPr lang="en-US" sz="2000" dirty="0" smtClean="0">
              <a:latin typeface="Arial" pitchFamily="34" charset="0"/>
              <a:cs typeface="Arial" pitchFamily="34" charset="0"/>
            </a:rPr>
            <a:t>NACE Rev.2. </a:t>
          </a:r>
          <a:r>
            <a:rPr lang="mn-MN" sz="2000" dirty="0" smtClean="0">
              <a:latin typeface="Arial" pitchFamily="34" charset="0"/>
              <a:cs typeface="Arial" pitchFamily="34" charset="0"/>
            </a:rPr>
            <a:t>ангилал</a:t>
          </a:r>
          <a:endParaRPr lang="en-US" sz="2000" dirty="0" smtClean="0">
            <a:latin typeface="Arial" pitchFamily="34" charset="0"/>
            <a:cs typeface="Arial" pitchFamily="34" charset="0"/>
          </a:endParaRPr>
        </a:p>
        <a:p>
          <a:r>
            <a:rPr lang="mn-MN" sz="2000" dirty="0" smtClean="0">
              <a:latin typeface="Arial" pitchFamily="34" charset="0"/>
              <a:cs typeface="Arial" pitchFamily="34" charset="0"/>
            </a:rPr>
            <a:t>Аюул багатай</a:t>
          </a:r>
          <a:endParaRPr lang="tr-TR" sz="2000" dirty="0">
            <a:latin typeface="Arial" pitchFamily="34" charset="0"/>
            <a:cs typeface="Arial" pitchFamily="34" charset="0"/>
          </a:endParaRPr>
        </a:p>
      </dgm:t>
    </dgm:pt>
    <dgm:pt modelId="{FF602451-C621-4B9F-9E0C-C9AC21A4780E}" type="parTrans" cxnId="{AC76F151-EB60-4656-B1F7-15018936CC38}">
      <dgm:prSet/>
      <dgm:spPr/>
      <dgm:t>
        <a:bodyPr/>
        <a:lstStyle/>
        <a:p>
          <a:endParaRPr lang="tr-TR"/>
        </a:p>
      </dgm:t>
    </dgm:pt>
    <dgm:pt modelId="{CF301A2B-583C-4405-9501-1A55A31E8879}" type="sibTrans" cxnId="{AC76F151-EB60-4656-B1F7-15018936CC38}">
      <dgm:prSet/>
      <dgm:spPr/>
      <dgm:t>
        <a:bodyPr/>
        <a:lstStyle/>
        <a:p>
          <a:endParaRPr lang="tr-TR"/>
        </a:p>
      </dgm:t>
    </dgm:pt>
    <dgm:pt modelId="{0EA489D4-9B11-4665-98C4-0960EFBB79E6}">
      <dgm:prSet phldrT="[Metin]" custT="1"/>
      <dgm:spPr/>
      <dgm:t>
        <a:bodyPr/>
        <a:lstStyle/>
        <a:p>
          <a:endParaRPr lang="mn-MN" sz="2000" dirty="0" smtClean="0">
            <a:latin typeface="Arial" pitchFamily="34" charset="0"/>
            <a:cs typeface="Arial" pitchFamily="34" charset="0"/>
          </a:endParaRPr>
        </a:p>
        <a:p>
          <a:endParaRPr lang="mn-MN" sz="2000" dirty="0" smtClean="0">
            <a:latin typeface="Arial" pitchFamily="34" charset="0"/>
            <a:cs typeface="Arial" pitchFamily="34" charset="0"/>
          </a:endParaRPr>
        </a:p>
        <a:p>
          <a:r>
            <a:rPr lang="mn-MN" sz="2000" dirty="0" smtClean="0">
              <a:latin typeface="Arial" pitchFamily="34" charset="0"/>
              <a:cs typeface="Arial" pitchFamily="34" charset="0"/>
            </a:rPr>
            <a:t>Үйлдвэрлэлийн осол</a:t>
          </a:r>
          <a:endParaRPr lang="tr-TR" sz="2000" dirty="0">
            <a:latin typeface="Arial" pitchFamily="34" charset="0"/>
            <a:cs typeface="Arial" pitchFamily="34" charset="0"/>
          </a:endParaRPr>
        </a:p>
      </dgm:t>
    </dgm:pt>
    <dgm:pt modelId="{E111952D-3032-4177-8A98-1093731878B2}" type="parTrans" cxnId="{6FEFB48E-DA33-4AD9-BA97-A8D2FCD2B38F}">
      <dgm:prSet/>
      <dgm:spPr/>
      <dgm:t>
        <a:bodyPr/>
        <a:lstStyle/>
        <a:p>
          <a:endParaRPr lang="tr-TR"/>
        </a:p>
      </dgm:t>
    </dgm:pt>
    <dgm:pt modelId="{872AB569-D3B4-41C4-B5EF-1DF26D3A357E}" type="sibTrans" cxnId="{6FEFB48E-DA33-4AD9-BA97-A8D2FCD2B38F}">
      <dgm:prSet/>
      <dgm:spPr/>
      <dgm:t>
        <a:bodyPr/>
        <a:lstStyle/>
        <a:p>
          <a:endParaRPr lang="tr-TR"/>
        </a:p>
      </dgm:t>
    </dgm:pt>
    <dgm:pt modelId="{8C6D76C1-1BB7-4BBB-83EE-FF794822EC81}">
      <dgm:prSet phldrT="[Metin]" custT="1"/>
      <dgm:spPr/>
      <dgm:t>
        <a:bodyPr/>
        <a:lstStyle/>
        <a:p>
          <a:r>
            <a:rPr lang="tr-TR" sz="2000" dirty="0" smtClean="0">
              <a:latin typeface="Arial" pitchFamily="34" charset="0"/>
              <a:cs typeface="Arial" pitchFamily="34" charset="0"/>
            </a:rPr>
            <a:t>5726</a:t>
          </a:r>
          <a:endParaRPr lang="tr-TR" sz="2000" dirty="0">
            <a:latin typeface="Arial" pitchFamily="34" charset="0"/>
            <a:cs typeface="Arial" pitchFamily="34" charset="0"/>
          </a:endParaRPr>
        </a:p>
      </dgm:t>
    </dgm:pt>
    <dgm:pt modelId="{6C166E61-C0D3-4EE3-BB9B-CF7BA9B70DF9}" type="parTrans" cxnId="{AB71FAD1-A1F2-403F-95BC-E3D0DD132331}">
      <dgm:prSet/>
      <dgm:spPr/>
      <dgm:t>
        <a:bodyPr/>
        <a:lstStyle/>
        <a:p>
          <a:endParaRPr lang="tr-TR"/>
        </a:p>
      </dgm:t>
    </dgm:pt>
    <dgm:pt modelId="{16197DE1-B132-4410-B7D3-98F351FD6BB1}" type="sibTrans" cxnId="{AB71FAD1-A1F2-403F-95BC-E3D0DD132331}">
      <dgm:prSet/>
      <dgm:spPr/>
      <dgm:t>
        <a:bodyPr/>
        <a:lstStyle/>
        <a:p>
          <a:endParaRPr lang="tr-TR"/>
        </a:p>
      </dgm:t>
    </dgm:pt>
    <dgm:pt modelId="{8FE40897-C40D-460A-AA21-BD7D5E7B9087}">
      <dgm:prSet phldrT="[Metin]" custT="1"/>
      <dgm:spPr/>
      <dgm:t>
        <a:bodyPr/>
        <a:lstStyle/>
        <a:p>
          <a:endParaRPr lang="mn-MN" sz="2000" dirty="0" smtClean="0">
            <a:latin typeface="Arial" pitchFamily="34" charset="0"/>
            <a:cs typeface="Arial" pitchFamily="34" charset="0"/>
          </a:endParaRPr>
        </a:p>
        <a:p>
          <a:endParaRPr lang="mn-MN" sz="2000" dirty="0" smtClean="0">
            <a:latin typeface="Arial" pitchFamily="34" charset="0"/>
            <a:cs typeface="Arial" pitchFamily="34" charset="0"/>
          </a:endParaRPr>
        </a:p>
        <a:p>
          <a:r>
            <a:rPr lang="mn-MN" sz="2000" dirty="0" smtClean="0">
              <a:latin typeface="Arial" pitchFamily="34" charset="0"/>
              <a:cs typeface="Arial" pitchFamily="34" charset="0"/>
            </a:rPr>
            <a:t>Үйлдвэрлэлийн ослоор нас </a:t>
          </a:r>
          <a:r>
            <a:rPr lang="mn-MN" sz="2000" dirty="0" smtClean="0">
              <a:latin typeface="Arial" pitchFamily="34" charset="0"/>
              <a:cs typeface="Arial" pitchFamily="34" charset="0"/>
            </a:rPr>
            <a:t>барсан</a:t>
          </a:r>
          <a:endParaRPr lang="tr-TR" sz="2000" dirty="0">
            <a:latin typeface="Arial" pitchFamily="34" charset="0"/>
            <a:cs typeface="Arial" pitchFamily="34" charset="0"/>
          </a:endParaRPr>
        </a:p>
      </dgm:t>
    </dgm:pt>
    <dgm:pt modelId="{6FCA655C-1E12-49BB-BB38-F1696C6F9CE7}" type="parTrans" cxnId="{00F5C282-31B9-4C6A-AE15-DB4B00E5CD75}">
      <dgm:prSet/>
      <dgm:spPr/>
      <dgm:t>
        <a:bodyPr/>
        <a:lstStyle/>
        <a:p>
          <a:endParaRPr lang="tr-TR"/>
        </a:p>
      </dgm:t>
    </dgm:pt>
    <dgm:pt modelId="{213DD530-DB28-463A-A669-F506A2FA3506}" type="sibTrans" cxnId="{00F5C282-31B9-4C6A-AE15-DB4B00E5CD75}">
      <dgm:prSet/>
      <dgm:spPr/>
      <dgm:t>
        <a:bodyPr/>
        <a:lstStyle/>
        <a:p>
          <a:endParaRPr lang="tr-TR"/>
        </a:p>
      </dgm:t>
    </dgm:pt>
    <dgm:pt modelId="{C2C5F251-B21B-416B-A09F-DCD92584985B}">
      <dgm:prSet phldrT="[Metin]" custT="1"/>
      <dgm:spPr/>
      <dgm:t>
        <a:bodyPr/>
        <a:lstStyle/>
        <a:p>
          <a:r>
            <a:rPr lang="tr-TR" sz="2000" dirty="0" smtClean="0">
              <a:latin typeface="Arial" pitchFamily="34" charset="0"/>
              <a:cs typeface="Arial" pitchFamily="34" charset="0"/>
            </a:rPr>
            <a:t>8</a:t>
          </a:r>
          <a:endParaRPr lang="tr-TR" sz="2000" dirty="0">
            <a:latin typeface="Arial" pitchFamily="34" charset="0"/>
            <a:cs typeface="Arial" pitchFamily="34" charset="0"/>
          </a:endParaRPr>
        </a:p>
      </dgm:t>
    </dgm:pt>
    <dgm:pt modelId="{A78FC0D1-4812-4260-96A5-3F642F8156B8}" type="parTrans" cxnId="{62ECC74E-7AD0-4454-A6FF-EB317FB61ED4}">
      <dgm:prSet/>
      <dgm:spPr/>
      <dgm:t>
        <a:bodyPr/>
        <a:lstStyle/>
        <a:p>
          <a:endParaRPr lang="tr-TR"/>
        </a:p>
      </dgm:t>
    </dgm:pt>
    <dgm:pt modelId="{2C1E445B-2C5C-4A2C-A3B5-DBE81A37DC07}" type="sibTrans" cxnId="{62ECC74E-7AD0-4454-A6FF-EB317FB61ED4}">
      <dgm:prSet/>
      <dgm:spPr/>
      <dgm:t>
        <a:bodyPr/>
        <a:lstStyle/>
        <a:p>
          <a:endParaRPr lang="tr-TR"/>
        </a:p>
      </dgm:t>
    </dgm:pt>
    <dgm:pt modelId="{6E51ED1F-A5FD-4D20-8A4E-D71EBF0E83CD}">
      <dgm:prSet phldrT="[Metin]" custT="1"/>
      <dgm:spPr/>
      <dgm:t>
        <a:bodyPr/>
        <a:lstStyle/>
        <a:p>
          <a:endParaRPr lang="tr-TR" sz="2000" dirty="0">
            <a:latin typeface="Arial" pitchFamily="34" charset="0"/>
            <a:cs typeface="Arial" pitchFamily="34" charset="0"/>
          </a:endParaRPr>
        </a:p>
      </dgm:t>
    </dgm:pt>
    <dgm:pt modelId="{191B6BB9-9597-48C7-9D42-EF1060262FDF}" type="parTrans" cxnId="{C606C825-B6E8-4B9C-A16A-2627C8A896B1}">
      <dgm:prSet/>
      <dgm:spPr/>
      <dgm:t>
        <a:bodyPr/>
        <a:lstStyle/>
        <a:p>
          <a:endParaRPr lang="tr-TR"/>
        </a:p>
      </dgm:t>
    </dgm:pt>
    <dgm:pt modelId="{60C4C04A-53B4-427F-A3AB-DDEB50FE0CE3}" type="sibTrans" cxnId="{C606C825-B6E8-4B9C-A16A-2627C8A896B1}">
      <dgm:prSet/>
      <dgm:spPr/>
      <dgm:t>
        <a:bodyPr/>
        <a:lstStyle/>
        <a:p>
          <a:endParaRPr lang="tr-TR"/>
        </a:p>
      </dgm:t>
    </dgm:pt>
    <dgm:pt modelId="{808CC0E5-B37E-429D-BDF6-A6E477039610}" type="pres">
      <dgm:prSet presAssocID="{F5518748-332B-46D6-A148-B6A47B44E71B}" presName="Name0" presStyleCnt="0">
        <dgm:presLayoutVars>
          <dgm:dir/>
          <dgm:resizeHandles val="exact"/>
        </dgm:presLayoutVars>
      </dgm:prSet>
      <dgm:spPr/>
      <dgm:t>
        <a:bodyPr/>
        <a:lstStyle/>
        <a:p>
          <a:endParaRPr lang="tr-TR"/>
        </a:p>
      </dgm:t>
    </dgm:pt>
    <dgm:pt modelId="{9BB33BF1-7F64-4467-A892-DCDBD23D52E8}" type="pres">
      <dgm:prSet presAssocID="{427C9471-2487-4074-BBE1-1309470D4C60}" presName="node" presStyleLbl="node1" presStyleIdx="0" presStyleCnt="3">
        <dgm:presLayoutVars>
          <dgm:bulletEnabled val="1"/>
        </dgm:presLayoutVars>
      </dgm:prSet>
      <dgm:spPr/>
      <dgm:t>
        <a:bodyPr/>
        <a:lstStyle/>
        <a:p>
          <a:endParaRPr lang="tr-TR"/>
        </a:p>
      </dgm:t>
    </dgm:pt>
    <dgm:pt modelId="{CE9BC7B9-9DA7-4C86-A491-A5BF9CC89397}" type="pres">
      <dgm:prSet presAssocID="{CF301A2B-583C-4405-9501-1A55A31E8879}" presName="sibTrans" presStyleCnt="0"/>
      <dgm:spPr/>
    </dgm:pt>
    <dgm:pt modelId="{B95E8E9C-790B-493A-A77C-EB2C42CD084F}" type="pres">
      <dgm:prSet presAssocID="{0EA489D4-9B11-4665-98C4-0960EFBB79E6}" presName="node" presStyleLbl="node1" presStyleIdx="1" presStyleCnt="3" custLinFactNeighborX="-7779" custLinFactNeighborY="-278">
        <dgm:presLayoutVars>
          <dgm:bulletEnabled val="1"/>
        </dgm:presLayoutVars>
      </dgm:prSet>
      <dgm:spPr/>
      <dgm:t>
        <a:bodyPr/>
        <a:lstStyle/>
        <a:p>
          <a:endParaRPr lang="tr-TR"/>
        </a:p>
      </dgm:t>
    </dgm:pt>
    <dgm:pt modelId="{0E370590-F406-4929-B5FE-05C4B45B102F}" type="pres">
      <dgm:prSet presAssocID="{872AB569-D3B4-41C4-B5EF-1DF26D3A357E}" presName="sibTrans" presStyleCnt="0"/>
      <dgm:spPr/>
    </dgm:pt>
    <dgm:pt modelId="{E6C1F4C3-6FC7-4D45-9BA3-A3B6C2164C74}" type="pres">
      <dgm:prSet presAssocID="{8FE40897-C40D-460A-AA21-BD7D5E7B9087}" presName="node" presStyleLbl="node1" presStyleIdx="2" presStyleCnt="3" custLinFactNeighborX="1" custLinFactNeighborY="1953">
        <dgm:presLayoutVars>
          <dgm:bulletEnabled val="1"/>
        </dgm:presLayoutVars>
      </dgm:prSet>
      <dgm:spPr/>
      <dgm:t>
        <a:bodyPr/>
        <a:lstStyle/>
        <a:p>
          <a:endParaRPr lang="tr-TR"/>
        </a:p>
      </dgm:t>
    </dgm:pt>
  </dgm:ptLst>
  <dgm:cxnLst>
    <dgm:cxn modelId="{3149687B-477F-4DBE-B5D5-A9E24410A759}" type="presOf" srcId="{F5518748-332B-46D6-A148-B6A47B44E71B}" destId="{808CC0E5-B37E-429D-BDF6-A6E477039610}" srcOrd="0" destOrd="0" presId="urn:microsoft.com/office/officeart/2005/8/layout/hList6"/>
    <dgm:cxn modelId="{2AE3EDF2-F7BD-4EBA-8377-3113ED8A886A}" type="presOf" srcId="{0EA489D4-9B11-4665-98C4-0960EFBB79E6}" destId="{B95E8E9C-790B-493A-A77C-EB2C42CD084F}" srcOrd="0" destOrd="0" presId="urn:microsoft.com/office/officeart/2005/8/layout/hList6"/>
    <dgm:cxn modelId="{00F5C282-31B9-4C6A-AE15-DB4B00E5CD75}" srcId="{F5518748-332B-46D6-A148-B6A47B44E71B}" destId="{8FE40897-C40D-460A-AA21-BD7D5E7B9087}" srcOrd="2" destOrd="0" parTransId="{6FCA655C-1E12-49BB-BB38-F1696C6F9CE7}" sibTransId="{213DD530-DB28-463A-A669-F506A2FA3506}"/>
    <dgm:cxn modelId="{D8B360BD-815B-4E21-844D-50ADA4C563A0}" type="presOf" srcId="{427C9471-2487-4074-BBE1-1309470D4C60}" destId="{9BB33BF1-7F64-4467-A892-DCDBD23D52E8}" srcOrd="0" destOrd="0" presId="urn:microsoft.com/office/officeart/2005/8/layout/hList6"/>
    <dgm:cxn modelId="{62ECC74E-7AD0-4454-A6FF-EB317FB61ED4}" srcId="{8FE40897-C40D-460A-AA21-BD7D5E7B9087}" destId="{C2C5F251-B21B-416B-A09F-DCD92584985B}" srcOrd="0" destOrd="0" parTransId="{A78FC0D1-4812-4260-96A5-3F642F8156B8}" sibTransId="{2C1E445B-2C5C-4A2C-A3B5-DBE81A37DC07}"/>
    <dgm:cxn modelId="{6FEFB48E-DA33-4AD9-BA97-A8D2FCD2B38F}" srcId="{F5518748-332B-46D6-A148-B6A47B44E71B}" destId="{0EA489D4-9B11-4665-98C4-0960EFBB79E6}" srcOrd="1" destOrd="0" parTransId="{E111952D-3032-4177-8A98-1093731878B2}" sibTransId="{872AB569-D3B4-41C4-B5EF-1DF26D3A357E}"/>
    <dgm:cxn modelId="{C1213BB0-8EA2-4A53-92F3-6E3518D34F0D}" type="presOf" srcId="{8C6D76C1-1BB7-4BBB-83EE-FF794822EC81}" destId="{B95E8E9C-790B-493A-A77C-EB2C42CD084F}" srcOrd="0" destOrd="2" presId="urn:microsoft.com/office/officeart/2005/8/layout/hList6"/>
    <dgm:cxn modelId="{AB71FAD1-A1F2-403F-95BC-E3D0DD132331}" srcId="{0EA489D4-9B11-4665-98C4-0960EFBB79E6}" destId="{8C6D76C1-1BB7-4BBB-83EE-FF794822EC81}" srcOrd="1" destOrd="0" parTransId="{6C166E61-C0D3-4EE3-BB9B-CF7BA9B70DF9}" sibTransId="{16197DE1-B132-4410-B7D3-98F351FD6BB1}"/>
    <dgm:cxn modelId="{AE51AD48-05AA-458B-86C6-F37962703114}" type="presOf" srcId="{8FE40897-C40D-460A-AA21-BD7D5E7B9087}" destId="{E6C1F4C3-6FC7-4D45-9BA3-A3B6C2164C74}" srcOrd="0" destOrd="0" presId="urn:microsoft.com/office/officeart/2005/8/layout/hList6"/>
    <dgm:cxn modelId="{C606C825-B6E8-4B9C-A16A-2627C8A896B1}" srcId="{0EA489D4-9B11-4665-98C4-0960EFBB79E6}" destId="{6E51ED1F-A5FD-4D20-8A4E-D71EBF0E83CD}" srcOrd="0" destOrd="0" parTransId="{191B6BB9-9597-48C7-9D42-EF1060262FDF}" sibTransId="{60C4C04A-53B4-427F-A3AB-DDEB50FE0CE3}"/>
    <dgm:cxn modelId="{3707DE8E-5CDC-4ED9-AB6A-3D556B31DA6C}" type="presOf" srcId="{6E51ED1F-A5FD-4D20-8A4E-D71EBF0E83CD}" destId="{B95E8E9C-790B-493A-A77C-EB2C42CD084F}" srcOrd="0" destOrd="1" presId="urn:microsoft.com/office/officeart/2005/8/layout/hList6"/>
    <dgm:cxn modelId="{AC76F151-EB60-4656-B1F7-15018936CC38}" srcId="{F5518748-332B-46D6-A148-B6A47B44E71B}" destId="{427C9471-2487-4074-BBE1-1309470D4C60}" srcOrd="0" destOrd="0" parTransId="{FF602451-C621-4B9F-9E0C-C9AC21A4780E}" sibTransId="{CF301A2B-583C-4405-9501-1A55A31E8879}"/>
    <dgm:cxn modelId="{5025C1E4-1CCE-4048-9699-1F6F8B5466DC}" type="presOf" srcId="{C2C5F251-B21B-416B-A09F-DCD92584985B}" destId="{E6C1F4C3-6FC7-4D45-9BA3-A3B6C2164C74}" srcOrd="0" destOrd="1" presId="urn:microsoft.com/office/officeart/2005/8/layout/hList6"/>
    <dgm:cxn modelId="{A8B447A1-8C72-4AF2-A78D-10707E0ED45C}" type="presParOf" srcId="{808CC0E5-B37E-429D-BDF6-A6E477039610}" destId="{9BB33BF1-7F64-4467-A892-DCDBD23D52E8}" srcOrd="0" destOrd="0" presId="urn:microsoft.com/office/officeart/2005/8/layout/hList6"/>
    <dgm:cxn modelId="{3F2C5E4A-353C-42F6-A94A-EA28258ED287}" type="presParOf" srcId="{808CC0E5-B37E-429D-BDF6-A6E477039610}" destId="{CE9BC7B9-9DA7-4C86-A491-A5BF9CC89397}" srcOrd="1" destOrd="0" presId="urn:microsoft.com/office/officeart/2005/8/layout/hList6"/>
    <dgm:cxn modelId="{5FD1FC14-BABE-4F95-B0B5-9FC8D5D27336}" type="presParOf" srcId="{808CC0E5-B37E-429D-BDF6-A6E477039610}" destId="{B95E8E9C-790B-493A-A77C-EB2C42CD084F}" srcOrd="2" destOrd="0" presId="urn:microsoft.com/office/officeart/2005/8/layout/hList6"/>
    <dgm:cxn modelId="{321E6EB8-881E-407F-B489-2542D8832736}" type="presParOf" srcId="{808CC0E5-B37E-429D-BDF6-A6E477039610}" destId="{0E370590-F406-4929-B5FE-05C4B45B102F}" srcOrd="3" destOrd="0" presId="urn:microsoft.com/office/officeart/2005/8/layout/hList6"/>
    <dgm:cxn modelId="{E83E77E4-BB5B-4672-B4E4-4AF45A388B85}" type="presParOf" srcId="{808CC0E5-B37E-429D-BDF6-A6E477039610}" destId="{E6C1F4C3-6FC7-4D45-9BA3-A3B6C2164C74}"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9F31CD-8FEF-4E38-98E2-F72571F266CF}"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tr-TR"/>
        </a:p>
      </dgm:t>
    </dgm:pt>
    <dgm:pt modelId="{202B1334-301C-407B-B3D3-A1A94D6864A2}">
      <dgm:prSet phldrT="[Metin]"/>
      <dgm:spPr/>
      <dgm:t>
        <a:bodyPr/>
        <a:lstStyle/>
        <a:p>
          <a:r>
            <a:rPr lang="tr-TR" dirty="0" smtClean="0">
              <a:solidFill>
                <a:schemeClr val="tx1"/>
              </a:solidFill>
              <a:latin typeface="Arial" pitchFamily="34" charset="0"/>
              <a:cs typeface="Arial" pitchFamily="34" charset="0"/>
            </a:rPr>
            <a:t>1.14</a:t>
          </a:r>
          <a:endParaRPr lang="tr-TR" dirty="0">
            <a:solidFill>
              <a:schemeClr val="tx1"/>
            </a:solidFill>
            <a:latin typeface="Arial" pitchFamily="34" charset="0"/>
            <a:cs typeface="Arial" pitchFamily="34" charset="0"/>
          </a:endParaRPr>
        </a:p>
      </dgm:t>
    </dgm:pt>
    <dgm:pt modelId="{1F3159C6-7CC5-4B09-BA50-DCB04452643D}">
      <dgm:prSet phldrT="[Metin]"/>
      <dgm:spPr/>
      <dgm:t>
        <a:bodyPr/>
        <a:lstStyle/>
        <a:p>
          <a:r>
            <a:rPr lang="mn-MN" dirty="0" smtClean="0">
              <a:solidFill>
                <a:schemeClr val="tx1"/>
              </a:solidFill>
              <a:latin typeface="Arial" pitchFamily="34" charset="0"/>
              <a:cs typeface="Arial" pitchFamily="34" charset="0"/>
            </a:rPr>
            <a:t>Бүх салбарын дундах хэмжээ (%)</a:t>
          </a:r>
          <a:endParaRPr lang="tr-TR" dirty="0">
            <a:solidFill>
              <a:schemeClr val="tx1"/>
            </a:solidFill>
            <a:latin typeface="Arial" pitchFamily="34" charset="0"/>
            <a:cs typeface="Arial" pitchFamily="34" charset="0"/>
          </a:endParaRPr>
        </a:p>
      </dgm:t>
    </dgm:pt>
    <dgm:pt modelId="{96CF1F04-E490-4EA6-9CC2-9FFEB2B79379}" type="sibTrans" cxnId="{56331AAD-8170-4CAF-BC4E-E9F3C05932D6}">
      <dgm:prSet/>
      <dgm:spPr/>
      <dgm:t>
        <a:bodyPr/>
        <a:lstStyle/>
        <a:p>
          <a:endParaRPr lang="tr-TR"/>
        </a:p>
      </dgm:t>
    </dgm:pt>
    <dgm:pt modelId="{F58EA820-2F81-43A9-AD52-1349F9B526A0}" type="parTrans" cxnId="{56331AAD-8170-4CAF-BC4E-E9F3C05932D6}">
      <dgm:prSet/>
      <dgm:spPr/>
      <dgm:t>
        <a:bodyPr/>
        <a:lstStyle/>
        <a:p>
          <a:endParaRPr lang="tr-TR"/>
        </a:p>
      </dgm:t>
    </dgm:pt>
    <dgm:pt modelId="{2C75AF79-198D-41D5-9DCC-EA801EDAEE9E}" type="sibTrans" cxnId="{20EAC5CB-684D-4D91-896E-CC890BCD8984}">
      <dgm:prSet/>
      <dgm:spPr/>
      <dgm:t>
        <a:bodyPr/>
        <a:lstStyle/>
        <a:p>
          <a:endParaRPr lang="tr-TR"/>
        </a:p>
      </dgm:t>
    </dgm:pt>
    <dgm:pt modelId="{FB7CDBD4-A66D-4E95-9C4A-6306608508FA}" type="parTrans" cxnId="{20EAC5CB-684D-4D91-896E-CC890BCD8984}">
      <dgm:prSet/>
      <dgm:spPr/>
      <dgm:t>
        <a:bodyPr/>
        <a:lstStyle/>
        <a:p>
          <a:endParaRPr lang="tr-TR"/>
        </a:p>
      </dgm:t>
    </dgm:pt>
    <dgm:pt modelId="{DC3007EB-D517-4DCF-BC5D-5E0B64F77117}">
      <dgm:prSet phldrT="[Metin]"/>
      <dgm:spPr/>
      <dgm:t>
        <a:bodyPr/>
        <a:lstStyle/>
        <a:p>
          <a:r>
            <a:rPr lang="tr-TR" dirty="0" smtClean="0">
              <a:solidFill>
                <a:schemeClr val="tx1"/>
              </a:solidFill>
              <a:latin typeface="Arial" pitchFamily="34" charset="0"/>
              <a:cs typeface="Arial" pitchFamily="34" charset="0"/>
            </a:rPr>
            <a:t>74.3</a:t>
          </a:r>
          <a:endParaRPr lang="tr-TR" dirty="0">
            <a:solidFill>
              <a:schemeClr val="tx1"/>
            </a:solidFill>
            <a:latin typeface="Arial" pitchFamily="34" charset="0"/>
            <a:cs typeface="Arial" pitchFamily="34" charset="0"/>
          </a:endParaRPr>
        </a:p>
      </dgm:t>
    </dgm:pt>
    <dgm:pt modelId="{68EE804B-F094-4C4A-B76A-0E0EE7A455FD}">
      <dgm:prSet phldrT="[Metin]"/>
      <dgm:spPr/>
      <dgm:t>
        <a:bodyPr/>
        <a:lstStyle/>
        <a:p>
          <a:pPr rtl="0"/>
          <a:r>
            <a:rPr lang="mn-MN" b="0" i="0" dirty="0" smtClean="0">
              <a:solidFill>
                <a:schemeClr val="tx1"/>
              </a:solidFill>
              <a:latin typeface="Arial" pitchFamily="34" charset="0"/>
              <a:cs typeface="Arial" pitchFamily="34" charset="0"/>
            </a:rPr>
            <a:t>Хүнсний салбар дахь хэмжээ (%)</a:t>
          </a:r>
          <a:endParaRPr lang="tr-TR" b="0" dirty="0">
            <a:solidFill>
              <a:schemeClr val="tx1"/>
            </a:solidFill>
            <a:latin typeface="Arial" pitchFamily="34" charset="0"/>
            <a:cs typeface="Arial" pitchFamily="34" charset="0"/>
          </a:endParaRPr>
        </a:p>
      </dgm:t>
    </dgm:pt>
    <dgm:pt modelId="{99252D05-1074-4868-9FD3-E557628CE806}" type="sibTrans" cxnId="{28F862A7-9D59-4F91-9E52-86AAD814BF53}">
      <dgm:prSet/>
      <dgm:spPr/>
      <dgm:t>
        <a:bodyPr/>
        <a:lstStyle/>
        <a:p>
          <a:endParaRPr lang="tr-TR"/>
        </a:p>
      </dgm:t>
    </dgm:pt>
    <dgm:pt modelId="{370194BE-CCB7-40E1-8691-06D28AF9888D}" type="parTrans" cxnId="{28F862A7-9D59-4F91-9E52-86AAD814BF53}">
      <dgm:prSet/>
      <dgm:spPr/>
      <dgm:t>
        <a:bodyPr/>
        <a:lstStyle/>
        <a:p>
          <a:endParaRPr lang="tr-TR"/>
        </a:p>
      </dgm:t>
    </dgm:pt>
    <dgm:pt modelId="{569856FD-ED4C-42BB-A6E0-07D752BD7E83}" type="sibTrans" cxnId="{0C6989A9-E052-4946-9A86-C42F52663473}">
      <dgm:prSet/>
      <dgm:spPr/>
      <dgm:t>
        <a:bodyPr/>
        <a:lstStyle/>
        <a:p>
          <a:endParaRPr lang="tr-TR"/>
        </a:p>
      </dgm:t>
    </dgm:pt>
    <dgm:pt modelId="{A7B9A1C7-8DBB-4DF2-B22B-9B52A7A12971}" type="parTrans" cxnId="{0C6989A9-E052-4946-9A86-C42F52663473}">
      <dgm:prSet/>
      <dgm:spPr/>
      <dgm:t>
        <a:bodyPr/>
        <a:lstStyle/>
        <a:p>
          <a:endParaRPr lang="tr-TR"/>
        </a:p>
      </dgm:t>
    </dgm:pt>
    <dgm:pt modelId="{A53B1915-71B8-49BB-95EB-A4FCF82185E4}">
      <dgm:prSet phldrT="[Metin]" custT="1"/>
      <dgm:spPr/>
      <dgm:t>
        <a:bodyPr/>
        <a:lstStyle/>
        <a:p>
          <a:r>
            <a:rPr lang="tr-TR" sz="1500" dirty="0" smtClean="0">
              <a:solidFill>
                <a:schemeClr val="tx1"/>
              </a:solidFill>
              <a:latin typeface="Arial" pitchFamily="34" charset="0"/>
              <a:cs typeface="Arial" pitchFamily="34" charset="0"/>
            </a:rPr>
            <a:t>30 673</a:t>
          </a:r>
          <a:endParaRPr lang="tr-TR" sz="1500" dirty="0">
            <a:solidFill>
              <a:schemeClr val="tx1"/>
            </a:solidFill>
            <a:latin typeface="Arial" pitchFamily="34" charset="0"/>
            <a:cs typeface="Arial" pitchFamily="34" charset="0"/>
          </a:endParaRPr>
        </a:p>
      </dgm:t>
    </dgm:pt>
    <dgm:pt modelId="{1FE049EE-8854-466B-B847-3A1E38551767}">
      <dgm:prSet phldrT="[Metin]" custT="1"/>
      <dgm:spPr/>
      <dgm:t>
        <a:bodyPr/>
        <a:lstStyle/>
        <a:p>
          <a:r>
            <a:rPr lang="mn-MN" sz="1400" dirty="0" smtClean="0">
              <a:solidFill>
                <a:schemeClr val="tx1"/>
              </a:solidFill>
              <a:latin typeface="Arial" pitchFamily="34" charset="0"/>
              <a:cs typeface="Arial" pitchFamily="34" charset="0"/>
            </a:rPr>
            <a:t>Ажлын байрны тоо (тоо)</a:t>
          </a:r>
          <a:endParaRPr lang="tr-TR" sz="1400" dirty="0">
            <a:solidFill>
              <a:schemeClr val="tx1"/>
            </a:solidFill>
            <a:latin typeface="Arial" pitchFamily="34" charset="0"/>
            <a:cs typeface="Arial" pitchFamily="34" charset="0"/>
          </a:endParaRPr>
        </a:p>
      </dgm:t>
    </dgm:pt>
    <dgm:pt modelId="{FF9ED99E-C876-4331-9A49-ECCBB3F536EE}" type="sibTrans" cxnId="{4032C259-61C2-45CF-BD6E-718AE4B634BB}">
      <dgm:prSet/>
      <dgm:spPr/>
      <dgm:t>
        <a:bodyPr/>
        <a:lstStyle/>
        <a:p>
          <a:endParaRPr lang="tr-TR"/>
        </a:p>
      </dgm:t>
    </dgm:pt>
    <dgm:pt modelId="{6644C314-E4BA-4264-BCF0-D13BBAC47730}" type="parTrans" cxnId="{4032C259-61C2-45CF-BD6E-718AE4B634BB}">
      <dgm:prSet/>
      <dgm:spPr/>
      <dgm:t>
        <a:bodyPr/>
        <a:lstStyle/>
        <a:p>
          <a:endParaRPr lang="tr-TR"/>
        </a:p>
      </dgm:t>
    </dgm:pt>
    <dgm:pt modelId="{E6B711D8-63BF-46A6-AEF0-F8340C0FAF05}" type="sibTrans" cxnId="{E265D922-772A-40FA-98E0-51FE64D75812}">
      <dgm:prSet/>
      <dgm:spPr/>
      <dgm:t>
        <a:bodyPr/>
        <a:lstStyle/>
        <a:p>
          <a:endParaRPr lang="tr-TR"/>
        </a:p>
      </dgm:t>
    </dgm:pt>
    <dgm:pt modelId="{898A4BD9-69FF-4915-A8EB-FD2B1A765DD8}" type="parTrans" cxnId="{E265D922-772A-40FA-98E0-51FE64D75812}">
      <dgm:prSet/>
      <dgm:spPr/>
      <dgm:t>
        <a:bodyPr/>
        <a:lstStyle/>
        <a:p>
          <a:endParaRPr lang="tr-TR"/>
        </a:p>
      </dgm:t>
    </dgm:pt>
    <dgm:pt modelId="{7BB8BD9A-050E-4367-9BA4-D83256C0A178}">
      <dgm:prSet/>
      <dgm:spPr/>
      <dgm:t>
        <a:bodyPr/>
        <a:lstStyle/>
        <a:p>
          <a:r>
            <a:rPr lang="mn-MN" dirty="0" smtClean="0">
              <a:solidFill>
                <a:schemeClr val="tx1"/>
              </a:solidFill>
              <a:latin typeface="Arial" pitchFamily="34" charset="0"/>
              <a:cs typeface="Arial" pitchFamily="34" charset="0"/>
            </a:rPr>
            <a:t>Ажилчдын тоо (хүн)</a:t>
          </a:r>
          <a:endParaRPr lang="tr-TR" dirty="0">
            <a:solidFill>
              <a:schemeClr val="tx1"/>
            </a:solidFill>
            <a:latin typeface="Arial" pitchFamily="34" charset="0"/>
            <a:cs typeface="Arial" pitchFamily="34" charset="0"/>
          </a:endParaRPr>
        </a:p>
      </dgm:t>
    </dgm:pt>
    <dgm:pt modelId="{944F3DA6-9EE8-4801-BF98-CF313E291C8F}" type="parTrans" cxnId="{3A69F5D2-D216-4E1B-A1B4-135C0897AFF9}">
      <dgm:prSet/>
      <dgm:spPr/>
      <dgm:t>
        <a:bodyPr/>
        <a:lstStyle/>
        <a:p>
          <a:endParaRPr lang="tr-TR"/>
        </a:p>
      </dgm:t>
    </dgm:pt>
    <dgm:pt modelId="{B65F77B9-52F7-44DD-93B8-E63DA5844715}" type="sibTrans" cxnId="{3A69F5D2-D216-4E1B-A1B4-135C0897AFF9}">
      <dgm:prSet/>
      <dgm:spPr/>
      <dgm:t>
        <a:bodyPr/>
        <a:lstStyle/>
        <a:p>
          <a:endParaRPr lang="tr-TR"/>
        </a:p>
      </dgm:t>
    </dgm:pt>
    <dgm:pt modelId="{562D2CC6-8860-4532-9695-2517C3DD3A23}">
      <dgm:prSet/>
      <dgm:spPr/>
      <dgm:t>
        <a:bodyPr/>
        <a:lstStyle/>
        <a:p>
          <a:r>
            <a:rPr lang="mn-MN" dirty="0" smtClean="0">
              <a:solidFill>
                <a:schemeClr val="tx1"/>
              </a:solidFill>
              <a:latin typeface="Arial" pitchFamily="34" charset="0"/>
              <a:cs typeface="Arial" pitchFamily="34" charset="0"/>
            </a:rPr>
            <a:t>Бүх салбарын харьцаа (%)</a:t>
          </a:r>
          <a:endParaRPr lang="tr-TR" dirty="0">
            <a:solidFill>
              <a:schemeClr val="tx1"/>
            </a:solidFill>
            <a:latin typeface="Arial" pitchFamily="34" charset="0"/>
            <a:cs typeface="Arial" pitchFamily="34" charset="0"/>
          </a:endParaRPr>
        </a:p>
      </dgm:t>
    </dgm:pt>
    <dgm:pt modelId="{16B4B637-A0FA-42EB-966F-D857C42E9799}" type="parTrans" cxnId="{F0D23A9A-2389-4D2A-A54E-29C02BD2BE76}">
      <dgm:prSet/>
      <dgm:spPr/>
      <dgm:t>
        <a:bodyPr/>
        <a:lstStyle/>
        <a:p>
          <a:endParaRPr lang="tr-TR"/>
        </a:p>
      </dgm:t>
    </dgm:pt>
    <dgm:pt modelId="{09643FC0-2A87-4614-B107-C0D9333D26D0}" type="sibTrans" cxnId="{F0D23A9A-2389-4D2A-A54E-29C02BD2BE76}">
      <dgm:prSet/>
      <dgm:spPr/>
      <dgm:t>
        <a:bodyPr/>
        <a:lstStyle/>
        <a:p>
          <a:endParaRPr lang="tr-TR"/>
        </a:p>
      </dgm:t>
    </dgm:pt>
    <dgm:pt modelId="{E1607634-87E9-422D-9BC5-85CACFD952FB}">
      <dgm:prSet/>
      <dgm:spPr/>
      <dgm:t>
        <a:bodyPr/>
        <a:lstStyle/>
        <a:p>
          <a:r>
            <a:rPr lang="tr-TR" dirty="0" smtClean="0">
              <a:solidFill>
                <a:schemeClr val="tx1"/>
              </a:solidFill>
              <a:latin typeface="Arial" pitchFamily="34" charset="0"/>
              <a:cs typeface="Arial" pitchFamily="34" charset="0"/>
            </a:rPr>
            <a:t>188 502</a:t>
          </a:r>
          <a:endParaRPr lang="tr-TR" dirty="0">
            <a:solidFill>
              <a:schemeClr val="tx1"/>
            </a:solidFill>
            <a:latin typeface="Arial" pitchFamily="34" charset="0"/>
            <a:cs typeface="Arial" pitchFamily="34" charset="0"/>
          </a:endParaRPr>
        </a:p>
      </dgm:t>
    </dgm:pt>
    <dgm:pt modelId="{4118B4A0-EC6F-4C71-9373-D022E64AE55F}" type="parTrans" cxnId="{AE1A4FE2-3EA2-43A6-A551-B054F90F0356}">
      <dgm:prSet/>
      <dgm:spPr/>
      <dgm:t>
        <a:bodyPr/>
        <a:lstStyle/>
        <a:p>
          <a:endParaRPr lang="tr-TR"/>
        </a:p>
      </dgm:t>
    </dgm:pt>
    <dgm:pt modelId="{C886A43B-758E-464F-AF9C-BC3AA9BF8664}" type="sibTrans" cxnId="{AE1A4FE2-3EA2-43A6-A551-B054F90F0356}">
      <dgm:prSet/>
      <dgm:spPr/>
      <dgm:t>
        <a:bodyPr/>
        <a:lstStyle/>
        <a:p>
          <a:endParaRPr lang="tr-TR"/>
        </a:p>
      </dgm:t>
    </dgm:pt>
    <dgm:pt modelId="{3B00667A-D884-4CD6-950B-3C00D1DE9F2E}">
      <dgm:prSet/>
      <dgm:spPr/>
      <dgm:t>
        <a:bodyPr/>
        <a:lstStyle/>
        <a:p>
          <a:r>
            <a:rPr lang="tr-TR" dirty="0" smtClean="0">
              <a:solidFill>
                <a:schemeClr val="tx1"/>
              </a:solidFill>
              <a:latin typeface="Arial" pitchFamily="34" charset="0"/>
              <a:cs typeface="Arial" pitchFamily="34" charset="0"/>
            </a:rPr>
            <a:t>1.45</a:t>
          </a:r>
          <a:endParaRPr lang="tr-TR" dirty="0">
            <a:solidFill>
              <a:schemeClr val="tx1"/>
            </a:solidFill>
            <a:latin typeface="Arial" pitchFamily="34" charset="0"/>
            <a:cs typeface="Arial" pitchFamily="34" charset="0"/>
          </a:endParaRPr>
        </a:p>
      </dgm:t>
    </dgm:pt>
    <dgm:pt modelId="{E8C6C028-BC92-4777-AF48-B3F1F174BFE8}" type="parTrans" cxnId="{28B57D16-7972-4218-B1A3-3547243787DE}">
      <dgm:prSet/>
      <dgm:spPr/>
      <dgm:t>
        <a:bodyPr/>
        <a:lstStyle/>
        <a:p>
          <a:endParaRPr lang="tr-TR"/>
        </a:p>
      </dgm:t>
    </dgm:pt>
    <dgm:pt modelId="{2FBEC326-07E6-47A9-8A35-0A670FEBC073}" type="sibTrans" cxnId="{28B57D16-7972-4218-B1A3-3547243787DE}">
      <dgm:prSet/>
      <dgm:spPr/>
      <dgm:t>
        <a:bodyPr/>
        <a:lstStyle/>
        <a:p>
          <a:endParaRPr lang="tr-TR"/>
        </a:p>
      </dgm:t>
    </dgm:pt>
    <dgm:pt modelId="{5FE289D0-3655-4873-B6EF-A4361BC81419}" type="pres">
      <dgm:prSet presAssocID="{BB9F31CD-8FEF-4E38-98E2-F72571F266CF}" presName="Name0" presStyleCnt="0">
        <dgm:presLayoutVars>
          <dgm:dir/>
          <dgm:animLvl val="lvl"/>
          <dgm:resizeHandles val="exact"/>
        </dgm:presLayoutVars>
      </dgm:prSet>
      <dgm:spPr/>
      <dgm:t>
        <a:bodyPr/>
        <a:lstStyle/>
        <a:p>
          <a:endParaRPr lang="tr-TR"/>
        </a:p>
      </dgm:t>
    </dgm:pt>
    <dgm:pt modelId="{5F129AB6-2B52-4DD1-B695-CCB6FF40E051}" type="pres">
      <dgm:prSet presAssocID="{1FE049EE-8854-466B-B847-3A1E38551767}" presName="composite" presStyleCnt="0"/>
      <dgm:spPr/>
    </dgm:pt>
    <dgm:pt modelId="{5485C8A0-429B-400C-B596-D37A9E808D42}" type="pres">
      <dgm:prSet presAssocID="{1FE049EE-8854-466B-B847-3A1E38551767}" presName="parTx" presStyleLbl="alignNode1" presStyleIdx="0" presStyleCnt="5" custLinFactNeighborX="-261" custLinFactNeighborY="-6923">
        <dgm:presLayoutVars>
          <dgm:chMax val="0"/>
          <dgm:chPref val="0"/>
          <dgm:bulletEnabled val="1"/>
        </dgm:presLayoutVars>
      </dgm:prSet>
      <dgm:spPr/>
      <dgm:t>
        <a:bodyPr/>
        <a:lstStyle/>
        <a:p>
          <a:endParaRPr lang="tr-TR"/>
        </a:p>
      </dgm:t>
    </dgm:pt>
    <dgm:pt modelId="{B9455A86-8F12-4DB4-850C-F2A374AC79DF}" type="pres">
      <dgm:prSet presAssocID="{1FE049EE-8854-466B-B847-3A1E38551767}" presName="desTx" presStyleLbl="alignAccFollowNode1" presStyleIdx="0" presStyleCnt="5" custLinFactNeighborX="-261">
        <dgm:presLayoutVars>
          <dgm:bulletEnabled val="1"/>
        </dgm:presLayoutVars>
      </dgm:prSet>
      <dgm:spPr/>
      <dgm:t>
        <a:bodyPr/>
        <a:lstStyle/>
        <a:p>
          <a:endParaRPr lang="tr-TR"/>
        </a:p>
      </dgm:t>
    </dgm:pt>
    <dgm:pt modelId="{CA95A835-308F-49E6-BECF-C1200A3877C8}" type="pres">
      <dgm:prSet presAssocID="{FF9ED99E-C876-4331-9A49-ECCBB3F536EE}" presName="space" presStyleCnt="0"/>
      <dgm:spPr/>
    </dgm:pt>
    <dgm:pt modelId="{CCE1F81B-248B-4309-A914-20C3D61EFB3C}" type="pres">
      <dgm:prSet presAssocID="{68EE804B-F094-4C4A-B76A-0E0EE7A455FD}" presName="composite" presStyleCnt="0"/>
      <dgm:spPr/>
    </dgm:pt>
    <dgm:pt modelId="{BE2AD27A-5D59-4FF5-B3B9-B9D476328760}" type="pres">
      <dgm:prSet presAssocID="{68EE804B-F094-4C4A-B76A-0E0EE7A455FD}" presName="parTx" presStyleLbl="alignNode1" presStyleIdx="1" presStyleCnt="5">
        <dgm:presLayoutVars>
          <dgm:chMax val="0"/>
          <dgm:chPref val="0"/>
          <dgm:bulletEnabled val="1"/>
        </dgm:presLayoutVars>
      </dgm:prSet>
      <dgm:spPr/>
      <dgm:t>
        <a:bodyPr/>
        <a:lstStyle/>
        <a:p>
          <a:endParaRPr lang="tr-TR"/>
        </a:p>
      </dgm:t>
    </dgm:pt>
    <dgm:pt modelId="{992842C3-BAA2-4009-B474-6E677A631DB1}" type="pres">
      <dgm:prSet presAssocID="{68EE804B-F094-4C4A-B76A-0E0EE7A455FD}" presName="desTx" presStyleLbl="alignAccFollowNode1" presStyleIdx="1" presStyleCnt="5">
        <dgm:presLayoutVars>
          <dgm:bulletEnabled val="1"/>
        </dgm:presLayoutVars>
      </dgm:prSet>
      <dgm:spPr/>
      <dgm:t>
        <a:bodyPr/>
        <a:lstStyle/>
        <a:p>
          <a:endParaRPr lang="tr-TR"/>
        </a:p>
      </dgm:t>
    </dgm:pt>
    <dgm:pt modelId="{2B0DE9D7-9B4A-4DF8-A493-79807C284E1D}" type="pres">
      <dgm:prSet presAssocID="{99252D05-1074-4868-9FD3-E557628CE806}" presName="space" presStyleCnt="0"/>
      <dgm:spPr/>
    </dgm:pt>
    <dgm:pt modelId="{F485A2F9-321A-4440-ACDA-A12BF6D5BACA}" type="pres">
      <dgm:prSet presAssocID="{1F3159C6-7CC5-4B09-BA50-DCB04452643D}" presName="composite" presStyleCnt="0"/>
      <dgm:spPr/>
    </dgm:pt>
    <dgm:pt modelId="{93339E3F-023C-43ED-8653-F924A62132E3}" type="pres">
      <dgm:prSet presAssocID="{1F3159C6-7CC5-4B09-BA50-DCB04452643D}" presName="parTx" presStyleLbl="alignNode1" presStyleIdx="2" presStyleCnt="5">
        <dgm:presLayoutVars>
          <dgm:chMax val="0"/>
          <dgm:chPref val="0"/>
          <dgm:bulletEnabled val="1"/>
        </dgm:presLayoutVars>
      </dgm:prSet>
      <dgm:spPr/>
      <dgm:t>
        <a:bodyPr/>
        <a:lstStyle/>
        <a:p>
          <a:endParaRPr lang="tr-TR"/>
        </a:p>
      </dgm:t>
    </dgm:pt>
    <dgm:pt modelId="{CBC38879-42D0-4565-A84D-E89CF3D5E48F}" type="pres">
      <dgm:prSet presAssocID="{1F3159C6-7CC5-4B09-BA50-DCB04452643D}" presName="desTx" presStyleLbl="alignAccFollowNode1" presStyleIdx="2" presStyleCnt="5">
        <dgm:presLayoutVars>
          <dgm:bulletEnabled val="1"/>
        </dgm:presLayoutVars>
      </dgm:prSet>
      <dgm:spPr/>
      <dgm:t>
        <a:bodyPr/>
        <a:lstStyle/>
        <a:p>
          <a:endParaRPr lang="tr-TR"/>
        </a:p>
      </dgm:t>
    </dgm:pt>
    <dgm:pt modelId="{68A39582-BABB-4AD7-8826-D43B91DBE2C6}" type="pres">
      <dgm:prSet presAssocID="{96CF1F04-E490-4EA6-9CC2-9FFEB2B79379}" presName="space" presStyleCnt="0"/>
      <dgm:spPr/>
    </dgm:pt>
    <dgm:pt modelId="{E46B81C0-3874-436E-85F9-6E1C9EFBA880}" type="pres">
      <dgm:prSet presAssocID="{7BB8BD9A-050E-4367-9BA4-D83256C0A178}" presName="composite" presStyleCnt="0"/>
      <dgm:spPr/>
    </dgm:pt>
    <dgm:pt modelId="{6B1CFF4A-5B57-4419-8C18-F29ED405490A}" type="pres">
      <dgm:prSet presAssocID="{7BB8BD9A-050E-4367-9BA4-D83256C0A178}" presName="parTx" presStyleLbl="alignNode1" presStyleIdx="3" presStyleCnt="5">
        <dgm:presLayoutVars>
          <dgm:chMax val="0"/>
          <dgm:chPref val="0"/>
          <dgm:bulletEnabled val="1"/>
        </dgm:presLayoutVars>
      </dgm:prSet>
      <dgm:spPr/>
      <dgm:t>
        <a:bodyPr/>
        <a:lstStyle/>
        <a:p>
          <a:endParaRPr lang="tr-TR"/>
        </a:p>
      </dgm:t>
    </dgm:pt>
    <dgm:pt modelId="{B585F77C-FE08-4A5A-B34C-60BDFAED89FB}" type="pres">
      <dgm:prSet presAssocID="{7BB8BD9A-050E-4367-9BA4-D83256C0A178}" presName="desTx" presStyleLbl="alignAccFollowNode1" presStyleIdx="3" presStyleCnt="5">
        <dgm:presLayoutVars>
          <dgm:bulletEnabled val="1"/>
        </dgm:presLayoutVars>
      </dgm:prSet>
      <dgm:spPr/>
      <dgm:t>
        <a:bodyPr/>
        <a:lstStyle/>
        <a:p>
          <a:endParaRPr lang="tr-TR"/>
        </a:p>
      </dgm:t>
    </dgm:pt>
    <dgm:pt modelId="{02F09550-3CC8-475E-A87E-62F82BABFA4C}" type="pres">
      <dgm:prSet presAssocID="{B65F77B9-52F7-44DD-93B8-E63DA5844715}" presName="space" presStyleCnt="0"/>
      <dgm:spPr/>
    </dgm:pt>
    <dgm:pt modelId="{4D5FA8B6-F53A-4B99-B80E-B270222DA5B9}" type="pres">
      <dgm:prSet presAssocID="{562D2CC6-8860-4532-9695-2517C3DD3A23}" presName="composite" presStyleCnt="0"/>
      <dgm:spPr/>
    </dgm:pt>
    <dgm:pt modelId="{9C153954-3279-41C0-8322-0330931AA00D}" type="pres">
      <dgm:prSet presAssocID="{562D2CC6-8860-4532-9695-2517C3DD3A23}" presName="parTx" presStyleLbl="alignNode1" presStyleIdx="4" presStyleCnt="5">
        <dgm:presLayoutVars>
          <dgm:chMax val="0"/>
          <dgm:chPref val="0"/>
          <dgm:bulletEnabled val="1"/>
        </dgm:presLayoutVars>
      </dgm:prSet>
      <dgm:spPr/>
      <dgm:t>
        <a:bodyPr/>
        <a:lstStyle/>
        <a:p>
          <a:endParaRPr lang="tr-TR"/>
        </a:p>
      </dgm:t>
    </dgm:pt>
    <dgm:pt modelId="{B4C7A42B-C0FF-4F79-AB43-1E61229C861C}" type="pres">
      <dgm:prSet presAssocID="{562D2CC6-8860-4532-9695-2517C3DD3A23}" presName="desTx" presStyleLbl="alignAccFollowNode1" presStyleIdx="4" presStyleCnt="5">
        <dgm:presLayoutVars>
          <dgm:bulletEnabled val="1"/>
        </dgm:presLayoutVars>
      </dgm:prSet>
      <dgm:spPr/>
      <dgm:t>
        <a:bodyPr/>
        <a:lstStyle/>
        <a:p>
          <a:endParaRPr lang="tr-TR"/>
        </a:p>
      </dgm:t>
    </dgm:pt>
  </dgm:ptLst>
  <dgm:cxnLst>
    <dgm:cxn modelId="{DF22E77E-E952-4F1B-B341-B934EC4C1C9D}" type="presOf" srcId="{202B1334-301C-407B-B3D3-A1A94D6864A2}" destId="{CBC38879-42D0-4565-A84D-E89CF3D5E48F}" srcOrd="0" destOrd="0" presId="urn:microsoft.com/office/officeart/2005/8/layout/hList1"/>
    <dgm:cxn modelId="{2363205E-0AD7-4D68-9E4B-8B0796758A08}" type="presOf" srcId="{1FE049EE-8854-466B-B847-3A1E38551767}" destId="{5485C8A0-429B-400C-B596-D37A9E808D42}" srcOrd="0" destOrd="0" presId="urn:microsoft.com/office/officeart/2005/8/layout/hList1"/>
    <dgm:cxn modelId="{E265D922-772A-40FA-98E0-51FE64D75812}" srcId="{1FE049EE-8854-466B-B847-3A1E38551767}" destId="{A53B1915-71B8-49BB-95EB-A4FCF82185E4}" srcOrd="0" destOrd="0" parTransId="{898A4BD9-69FF-4915-A8EB-FD2B1A765DD8}" sibTransId="{E6B711D8-63BF-46A6-AEF0-F8340C0FAF05}"/>
    <dgm:cxn modelId="{3A69F5D2-D216-4E1B-A1B4-135C0897AFF9}" srcId="{BB9F31CD-8FEF-4E38-98E2-F72571F266CF}" destId="{7BB8BD9A-050E-4367-9BA4-D83256C0A178}" srcOrd="3" destOrd="0" parTransId="{944F3DA6-9EE8-4801-BF98-CF313E291C8F}" sibTransId="{B65F77B9-52F7-44DD-93B8-E63DA5844715}"/>
    <dgm:cxn modelId="{D4C200AD-83F9-467B-A7E2-BABF2CB7D7E2}" type="presOf" srcId="{DC3007EB-D517-4DCF-BC5D-5E0B64F77117}" destId="{992842C3-BAA2-4009-B474-6E677A631DB1}" srcOrd="0" destOrd="0" presId="urn:microsoft.com/office/officeart/2005/8/layout/hList1"/>
    <dgm:cxn modelId="{7760E0D9-D1D8-4C75-9E46-74BFD95EA49D}" type="presOf" srcId="{7BB8BD9A-050E-4367-9BA4-D83256C0A178}" destId="{6B1CFF4A-5B57-4419-8C18-F29ED405490A}" srcOrd="0" destOrd="0" presId="urn:microsoft.com/office/officeart/2005/8/layout/hList1"/>
    <dgm:cxn modelId="{56331AAD-8170-4CAF-BC4E-E9F3C05932D6}" srcId="{BB9F31CD-8FEF-4E38-98E2-F72571F266CF}" destId="{1F3159C6-7CC5-4B09-BA50-DCB04452643D}" srcOrd="2" destOrd="0" parTransId="{F58EA820-2F81-43A9-AD52-1349F9B526A0}" sibTransId="{96CF1F04-E490-4EA6-9CC2-9FFEB2B79379}"/>
    <dgm:cxn modelId="{1AFDACC1-15A1-482B-8C4D-C84F45E1C8A8}" type="presOf" srcId="{68EE804B-F094-4C4A-B76A-0E0EE7A455FD}" destId="{BE2AD27A-5D59-4FF5-B3B9-B9D476328760}" srcOrd="0" destOrd="0" presId="urn:microsoft.com/office/officeart/2005/8/layout/hList1"/>
    <dgm:cxn modelId="{28B57D16-7972-4218-B1A3-3547243787DE}" srcId="{562D2CC6-8860-4532-9695-2517C3DD3A23}" destId="{3B00667A-D884-4CD6-950B-3C00D1DE9F2E}" srcOrd="0" destOrd="0" parTransId="{E8C6C028-BC92-4777-AF48-B3F1F174BFE8}" sibTransId="{2FBEC326-07E6-47A9-8A35-0A670FEBC073}"/>
    <dgm:cxn modelId="{98460A02-47E0-4025-8625-2D8F12AA298A}" type="presOf" srcId="{BB9F31CD-8FEF-4E38-98E2-F72571F266CF}" destId="{5FE289D0-3655-4873-B6EF-A4361BC81419}" srcOrd="0" destOrd="0" presId="urn:microsoft.com/office/officeart/2005/8/layout/hList1"/>
    <dgm:cxn modelId="{0A2AB58D-622D-438C-82FE-8BFE13948DB0}" type="presOf" srcId="{562D2CC6-8860-4532-9695-2517C3DD3A23}" destId="{9C153954-3279-41C0-8322-0330931AA00D}" srcOrd="0" destOrd="0" presId="urn:microsoft.com/office/officeart/2005/8/layout/hList1"/>
    <dgm:cxn modelId="{3D741913-977D-4210-B598-79CA3364B03E}" type="presOf" srcId="{3B00667A-D884-4CD6-950B-3C00D1DE9F2E}" destId="{B4C7A42B-C0FF-4F79-AB43-1E61229C861C}" srcOrd="0" destOrd="0" presId="urn:microsoft.com/office/officeart/2005/8/layout/hList1"/>
    <dgm:cxn modelId="{20EAC5CB-684D-4D91-896E-CC890BCD8984}" srcId="{1F3159C6-7CC5-4B09-BA50-DCB04452643D}" destId="{202B1334-301C-407B-B3D3-A1A94D6864A2}" srcOrd="0" destOrd="0" parTransId="{FB7CDBD4-A66D-4E95-9C4A-6306608508FA}" sibTransId="{2C75AF79-198D-41D5-9DCC-EA801EDAEE9E}"/>
    <dgm:cxn modelId="{3059C0FF-080A-4C30-BC4A-02D9B7836C1B}" type="presOf" srcId="{A53B1915-71B8-49BB-95EB-A4FCF82185E4}" destId="{B9455A86-8F12-4DB4-850C-F2A374AC79DF}" srcOrd="0" destOrd="0" presId="urn:microsoft.com/office/officeart/2005/8/layout/hList1"/>
    <dgm:cxn modelId="{859B76C7-916B-4744-8F64-41ADBF5D79F7}" type="presOf" srcId="{E1607634-87E9-422D-9BC5-85CACFD952FB}" destId="{B585F77C-FE08-4A5A-B34C-60BDFAED89FB}" srcOrd="0" destOrd="0" presId="urn:microsoft.com/office/officeart/2005/8/layout/hList1"/>
    <dgm:cxn modelId="{5450C66A-64E5-4C50-B3D6-B064AAD6C4DE}" type="presOf" srcId="{1F3159C6-7CC5-4B09-BA50-DCB04452643D}" destId="{93339E3F-023C-43ED-8653-F924A62132E3}" srcOrd="0" destOrd="0" presId="urn:microsoft.com/office/officeart/2005/8/layout/hList1"/>
    <dgm:cxn modelId="{0C6989A9-E052-4946-9A86-C42F52663473}" srcId="{68EE804B-F094-4C4A-B76A-0E0EE7A455FD}" destId="{DC3007EB-D517-4DCF-BC5D-5E0B64F77117}" srcOrd="0" destOrd="0" parTransId="{A7B9A1C7-8DBB-4DF2-B22B-9B52A7A12971}" sibTransId="{569856FD-ED4C-42BB-A6E0-07D752BD7E83}"/>
    <dgm:cxn modelId="{AE1A4FE2-3EA2-43A6-A551-B054F90F0356}" srcId="{7BB8BD9A-050E-4367-9BA4-D83256C0A178}" destId="{E1607634-87E9-422D-9BC5-85CACFD952FB}" srcOrd="0" destOrd="0" parTransId="{4118B4A0-EC6F-4C71-9373-D022E64AE55F}" sibTransId="{C886A43B-758E-464F-AF9C-BC3AA9BF8664}"/>
    <dgm:cxn modelId="{28F862A7-9D59-4F91-9E52-86AAD814BF53}" srcId="{BB9F31CD-8FEF-4E38-98E2-F72571F266CF}" destId="{68EE804B-F094-4C4A-B76A-0E0EE7A455FD}" srcOrd="1" destOrd="0" parTransId="{370194BE-CCB7-40E1-8691-06D28AF9888D}" sibTransId="{99252D05-1074-4868-9FD3-E557628CE806}"/>
    <dgm:cxn modelId="{4032C259-61C2-45CF-BD6E-718AE4B634BB}" srcId="{BB9F31CD-8FEF-4E38-98E2-F72571F266CF}" destId="{1FE049EE-8854-466B-B847-3A1E38551767}" srcOrd="0" destOrd="0" parTransId="{6644C314-E4BA-4264-BCF0-D13BBAC47730}" sibTransId="{FF9ED99E-C876-4331-9A49-ECCBB3F536EE}"/>
    <dgm:cxn modelId="{F0D23A9A-2389-4D2A-A54E-29C02BD2BE76}" srcId="{BB9F31CD-8FEF-4E38-98E2-F72571F266CF}" destId="{562D2CC6-8860-4532-9695-2517C3DD3A23}" srcOrd="4" destOrd="0" parTransId="{16B4B637-A0FA-42EB-966F-D857C42E9799}" sibTransId="{09643FC0-2A87-4614-B107-C0D9333D26D0}"/>
    <dgm:cxn modelId="{D973CDE2-8C5E-45C4-BBE5-1795749AC305}" type="presParOf" srcId="{5FE289D0-3655-4873-B6EF-A4361BC81419}" destId="{5F129AB6-2B52-4DD1-B695-CCB6FF40E051}" srcOrd="0" destOrd="0" presId="urn:microsoft.com/office/officeart/2005/8/layout/hList1"/>
    <dgm:cxn modelId="{F4578546-B8C6-48AE-BF4C-374A8EEF5CD4}" type="presParOf" srcId="{5F129AB6-2B52-4DD1-B695-CCB6FF40E051}" destId="{5485C8A0-429B-400C-B596-D37A9E808D42}" srcOrd="0" destOrd="0" presId="urn:microsoft.com/office/officeart/2005/8/layout/hList1"/>
    <dgm:cxn modelId="{4BA91429-6517-4B01-8DAF-7BD2C8EF305F}" type="presParOf" srcId="{5F129AB6-2B52-4DD1-B695-CCB6FF40E051}" destId="{B9455A86-8F12-4DB4-850C-F2A374AC79DF}" srcOrd="1" destOrd="0" presId="urn:microsoft.com/office/officeart/2005/8/layout/hList1"/>
    <dgm:cxn modelId="{04FBB45B-875E-4AC5-A3E3-59EA80CE9A70}" type="presParOf" srcId="{5FE289D0-3655-4873-B6EF-A4361BC81419}" destId="{CA95A835-308F-49E6-BECF-C1200A3877C8}" srcOrd="1" destOrd="0" presId="urn:microsoft.com/office/officeart/2005/8/layout/hList1"/>
    <dgm:cxn modelId="{0E9875B0-C10B-410A-824E-122392374F67}" type="presParOf" srcId="{5FE289D0-3655-4873-B6EF-A4361BC81419}" destId="{CCE1F81B-248B-4309-A914-20C3D61EFB3C}" srcOrd="2" destOrd="0" presId="urn:microsoft.com/office/officeart/2005/8/layout/hList1"/>
    <dgm:cxn modelId="{AC5C63D8-2707-44CF-947A-2F07D4D7DB27}" type="presParOf" srcId="{CCE1F81B-248B-4309-A914-20C3D61EFB3C}" destId="{BE2AD27A-5D59-4FF5-B3B9-B9D476328760}" srcOrd="0" destOrd="0" presId="urn:microsoft.com/office/officeart/2005/8/layout/hList1"/>
    <dgm:cxn modelId="{10C641B6-F1EA-4F70-8C6A-2EAC4CF7541B}" type="presParOf" srcId="{CCE1F81B-248B-4309-A914-20C3D61EFB3C}" destId="{992842C3-BAA2-4009-B474-6E677A631DB1}" srcOrd="1" destOrd="0" presId="urn:microsoft.com/office/officeart/2005/8/layout/hList1"/>
    <dgm:cxn modelId="{E78C6152-0662-4F3E-9597-F8D089C03C78}" type="presParOf" srcId="{5FE289D0-3655-4873-B6EF-A4361BC81419}" destId="{2B0DE9D7-9B4A-4DF8-A493-79807C284E1D}" srcOrd="3" destOrd="0" presId="urn:microsoft.com/office/officeart/2005/8/layout/hList1"/>
    <dgm:cxn modelId="{E58C523C-BA0A-4913-B366-3614B6543FDA}" type="presParOf" srcId="{5FE289D0-3655-4873-B6EF-A4361BC81419}" destId="{F485A2F9-321A-4440-ACDA-A12BF6D5BACA}" srcOrd="4" destOrd="0" presId="urn:microsoft.com/office/officeart/2005/8/layout/hList1"/>
    <dgm:cxn modelId="{A9FE7D5A-ACD4-40DE-9BD2-779E99855AB5}" type="presParOf" srcId="{F485A2F9-321A-4440-ACDA-A12BF6D5BACA}" destId="{93339E3F-023C-43ED-8653-F924A62132E3}" srcOrd="0" destOrd="0" presId="urn:microsoft.com/office/officeart/2005/8/layout/hList1"/>
    <dgm:cxn modelId="{66B957CD-7E63-4A70-A975-297723FCE51C}" type="presParOf" srcId="{F485A2F9-321A-4440-ACDA-A12BF6D5BACA}" destId="{CBC38879-42D0-4565-A84D-E89CF3D5E48F}" srcOrd="1" destOrd="0" presId="urn:microsoft.com/office/officeart/2005/8/layout/hList1"/>
    <dgm:cxn modelId="{2DC13144-F18D-4FC3-8A2E-0B6FE1190170}" type="presParOf" srcId="{5FE289D0-3655-4873-B6EF-A4361BC81419}" destId="{68A39582-BABB-4AD7-8826-D43B91DBE2C6}" srcOrd="5" destOrd="0" presId="urn:microsoft.com/office/officeart/2005/8/layout/hList1"/>
    <dgm:cxn modelId="{D4A5CA45-C642-4759-8234-ADC03EB7624B}" type="presParOf" srcId="{5FE289D0-3655-4873-B6EF-A4361BC81419}" destId="{E46B81C0-3874-436E-85F9-6E1C9EFBA880}" srcOrd="6" destOrd="0" presId="urn:microsoft.com/office/officeart/2005/8/layout/hList1"/>
    <dgm:cxn modelId="{9E49D9C8-058F-40C6-9465-835B195805F5}" type="presParOf" srcId="{E46B81C0-3874-436E-85F9-6E1C9EFBA880}" destId="{6B1CFF4A-5B57-4419-8C18-F29ED405490A}" srcOrd="0" destOrd="0" presId="urn:microsoft.com/office/officeart/2005/8/layout/hList1"/>
    <dgm:cxn modelId="{13D87FF4-DD68-48F1-9B8C-D49A94B06C48}" type="presParOf" srcId="{E46B81C0-3874-436E-85F9-6E1C9EFBA880}" destId="{B585F77C-FE08-4A5A-B34C-60BDFAED89FB}" srcOrd="1" destOrd="0" presId="urn:microsoft.com/office/officeart/2005/8/layout/hList1"/>
    <dgm:cxn modelId="{167C25AF-96C0-4C6A-9B2D-844442158486}" type="presParOf" srcId="{5FE289D0-3655-4873-B6EF-A4361BC81419}" destId="{02F09550-3CC8-475E-A87E-62F82BABFA4C}" srcOrd="7" destOrd="0" presId="urn:microsoft.com/office/officeart/2005/8/layout/hList1"/>
    <dgm:cxn modelId="{2749A405-E0E2-4763-96B2-89C625DEB743}" type="presParOf" srcId="{5FE289D0-3655-4873-B6EF-A4361BC81419}" destId="{4D5FA8B6-F53A-4B99-B80E-B270222DA5B9}" srcOrd="8" destOrd="0" presId="urn:microsoft.com/office/officeart/2005/8/layout/hList1"/>
    <dgm:cxn modelId="{B5896830-72B2-40A8-B6C7-46AF22E133E1}" type="presParOf" srcId="{4D5FA8B6-F53A-4B99-B80E-B270222DA5B9}" destId="{9C153954-3279-41C0-8322-0330931AA00D}" srcOrd="0" destOrd="0" presId="urn:microsoft.com/office/officeart/2005/8/layout/hList1"/>
    <dgm:cxn modelId="{D34C917A-37F9-4147-8578-DF3962E0512D}" type="presParOf" srcId="{4D5FA8B6-F53A-4B99-B80E-B270222DA5B9}" destId="{B4C7A42B-C0FF-4F79-AB43-1E61229C861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3C2643-CD0B-44C2-AA37-FD917D0CF6DF}" type="doc">
      <dgm:prSet loTypeId="urn:microsoft.com/office/officeart/2005/8/layout/process2" loCatId="process" qsTypeId="urn:microsoft.com/office/officeart/2005/8/quickstyle/simple1" qsCatId="simple" csTypeId="urn:microsoft.com/office/officeart/2005/8/colors/colorful5" csCatId="colorful" phldr="1"/>
      <dgm:spPr/>
      <dgm:t>
        <a:bodyPr/>
        <a:lstStyle/>
        <a:p>
          <a:endParaRPr lang="tr-TR"/>
        </a:p>
      </dgm:t>
    </dgm:pt>
    <dgm:pt modelId="{0D2A7765-21A3-40BC-9066-F411B9B9FEEB}">
      <dgm:prSet phldrT="[Metin]"/>
      <dgm:spPr/>
      <dgm:t>
        <a:bodyPr/>
        <a:lstStyle/>
        <a:p>
          <a:r>
            <a:rPr lang="mn-MN" dirty="0" smtClean="0">
              <a:latin typeface="Arial" pitchFamily="34" charset="0"/>
              <a:cs typeface="Arial" pitchFamily="34" charset="0"/>
            </a:rPr>
            <a:t>Холих</a:t>
          </a:r>
          <a:endParaRPr lang="tr-TR" dirty="0">
            <a:latin typeface="Arial" pitchFamily="34" charset="0"/>
            <a:cs typeface="Arial" pitchFamily="34" charset="0"/>
          </a:endParaRPr>
        </a:p>
      </dgm:t>
    </dgm:pt>
    <dgm:pt modelId="{101EF0A7-0287-43F9-A530-977AF67F8C03}" type="parTrans" cxnId="{EDB4B577-7629-4CA6-9B45-5B813DCEFF2D}">
      <dgm:prSet/>
      <dgm:spPr/>
      <dgm:t>
        <a:bodyPr/>
        <a:lstStyle/>
        <a:p>
          <a:endParaRPr lang="tr-TR"/>
        </a:p>
      </dgm:t>
    </dgm:pt>
    <dgm:pt modelId="{8D432AA9-0BD3-40E6-9683-8A2EDE86394D}" type="sibTrans" cxnId="{EDB4B577-7629-4CA6-9B45-5B813DCEFF2D}">
      <dgm:prSet/>
      <dgm:spPr/>
      <dgm:t>
        <a:bodyPr/>
        <a:lstStyle/>
        <a:p>
          <a:endParaRPr lang="tr-TR">
            <a:latin typeface="Arial" pitchFamily="34" charset="0"/>
            <a:cs typeface="Arial" pitchFamily="34" charset="0"/>
          </a:endParaRPr>
        </a:p>
      </dgm:t>
    </dgm:pt>
    <dgm:pt modelId="{6AC116E8-0966-4FA6-B39F-C479F5745726}">
      <dgm:prSet phldrT="[Metin]"/>
      <dgm:spPr/>
      <dgm:t>
        <a:bodyPr/>
        <a:lstStyle/>
        <a:p>
          <a:r>
            <a:rPr lang="mn-MN" dirty="0" smtClean="0">
              <a:latin typeface="Arial" pitchFamily="34" charset="0"/>
              <a:cs typeface="Arial" pitchFamily="34" charset="0"/>
            </a:rPr>
            <a:t>Зуурмаг зуурах</a:t>
          </a:r>
          <a:endParaRPr lang="tr-TR" dirty="0">
            <a:latin typeface="Arial" pitchFamily="34" charset="0"/>
            <a:cs typeface="Arial" pitchFamily="34" charset="0"/>
          </a:endParaRPr>
        </a:p>
      </dgm:t>
    </dgm:pt>
    <dgm:pt modelId="{F61A5E9D-F058-4B27-9EE0-6D6FC4CF3BE5}" type="parTrans" cxnId="{B32455D8-1D3E-40A6-AF4B-DC4A2F6149AB}">
      <dgm:prSet/>
      <dgm:spPr/>
      <dgm:t>
        <a:bodyPr/>
        <a:lstStyle/>
        <a:p>
          <a:endParaRPr lang="tr-TR"/>
        </a:p>
      </dgm:t>
    </dgm:pt>
    <dgm:pt modelId="{B1688702-1663-4CC9-B82B-4B4D70916CAC}" type="sibTrans" cxnId="{B32455D8-1D3E-40A6-AF4B-DC4A2F6149AB}">
      <dgm:prSet/>
      <dgm:spPr/>
      <dgm:t>
        <a:bodyPr/>
        <a:lstStyle/>
        <a:p>
          <a:endParaRPr lang="tr-TR">
            <a:latin typeface="Arial" pitchFamily="34" charset="0"/>
            <a:cs typeface="Arial" pitchFamily="34" charset="0"/>
          </a:endParaRPr>
        </a:p>
      </dgm:t>
    </dgm:pt>
    <dgm:pt modelId="{0E7F8284-03C7-4AA1-9427-277F56C62C59}">
      <dgm:prSet/>
      <dgm:spPr/>
      <dgm:t>
        <a:bodyPr/>
        <a:lstStyle/>
        <a:p>
          <a:r>
            <a:rPr lang="mn-MN" dirty="0" smtClean="0">
              <a:latin typeface="Arial" pitchFamily="34" charset="0"/>
              <a:cs typeface="Arial" pitchFamily="34" charset="0"/>
            </a:rPr>
            <a:t>Таслах ба жинлэх</a:t>
          </a:r>
          <a:endParaRPr lang="tr-TR" dirty="0">
            <a:latin typeface="Arial" pitchFamily="34" charset="0"/>
            <a:cs typeface="Arial" pitchFamily="34" charset="0"/>
          </a:endParaRPr>
        </a:p>
      </dgm:t>
    </dgm:pt>
    <dgm:pt modelId="{C300B957-2AFE-4A0B-A3D5-53D228497AB3}" type="parTrans" cxnId="{BE26092D-7C05-4D58-BAA1-7DBAC97E84F8}">
      <dgm:prSet/>
      <dgm:spPr/>
      <dgm:t>
        <a:bodyPr/>
        <a:lstStyle/>
        <a:p>
          <a:endParaRPr lang="tr-TR"/>
        </a:p>
      </dgm:t>
    </dgm:pt>
    <dgm:pt modelId="{8599439D-E697-4AF1-A889-995265E252D0}" type="sibTrans" cxnId="{BE26092D-7C05-4D58-BAA1-7DBAC97E84F8}">
      <dgm:prSet/>
      <dgm:spPr/>
      <dgm:t>
        <a:bodyPr/>
        <a:lstStyle/>
        <a:p>
          <a:endParaRPr lang="tr-TR">
            <a:latin typeface="Arial" pitchFamily="34" charset="0"/>
            <a:cs typeface="Arial" pitchFamily="34" charset="0"/>
          </a:endParaRPr>
        </a:p>
      </dgm:t>
    </dgm:pt>
    <dgm:pt modelId="{45BE5310-83A5-415C-A165-AAC4D4713800}">
      <dgm:prSet/>
      <dgm:spPr/>
      <dgm:t>
        <a:bodyPr/>
        <a:lstStyle/>
        <a:p>
          <a:r>
            <a:rPr lang="mn-MN" dirty="0" smtClean="0">
              <a:latin typeface="Arial" pitchFamily="34" charset="0"/>
              <a:cs typeface="Arial" pitchFamily="34" charset="0"/>
            </a:rPr>
            <a:t>Исгэх (шаардлагатай бол)</a:t>
          </a:r>
          <a:endParaRPr lang="tr-TR" dirty="0">
            <a:latin typeface="Arial" pitchFamily="34" charset="0"/>
            <a:cs typeface="Arial" pitchFamily="34" charset="0"/>
          </a:endParaRPr>
        </a:p>
      </dgm:t>
    </dgm:pt>
    <dgm:pt modelId="{0D77130E-E60B-4220-A0C1-4BE18C50D6CB}" type="parTrans" cxnId="{32EE7E73-9876-4CF2-83D4-EA9777493C23}">
      <dgm:prSet/>
      <dgm:spPr/>
      <dgm:t>
        <a:bodyPr/>
        <a:lstStyle/>
        <a:p>
          <a:endParaRPr lang="tr-TR"/>
        </a:p>
      </dgm:t>
    </dgm:pt>
    <dgm:pt modelId="{0692B7F1-8B24-406E-92CC-432CBF374285}" type="sibTrans" cxnId="{32EE7E73-9876-4CF2-83D4-EA9777493C23}">
      <dgm:prSet/>
      <dgm:spPr/>
      <dgm:t>
        <a:bodyPr/>
        <a:lstStyle/>
        <a:p>
          <a:endParaRPr lang="tr-TR">
            <a:latin typeface="Arial" pitchFamily="34" charset="0"/>
            <a:cs typeface="Arial" pitchFamily="34" charset="0"/>
          </a:endParaRPr>
        </a:p>
      </dgm:t>
    </dgm:pt>
    <dgm:pt modelId="{A250C118-0999-4E72-A764-A2471B6E5E27}">
      <dgm:prSet/>
      <dgm:spPr/>
      <dgm:t>
        <a:bodyPr/>
        <a:lstStyle/>
        <a:p>
          <a:r>
            <a:rPr lang="mn-MN" dirty="0" smtClean="0">
              <a:latin typeface="Arial" pitchFamily="34" charset="0"/>
              <a:cs typeface="Arial" pitchFamily="34" charset="0"/>
            </a:rPr>
            <a:t>Биежүүлэх</a:t>
          </a:r>
          <a:endParaRPr lang="tr-TR" dirty="0">
            <a:latin typeface="Arial" pitchFamily="34" charset="0"/>
            <a:cs typeface="Arial" pitchFamily="34" charset="0"/>
          </a:endParaRPr>
        </a:p>
      </dgm:t>
    </dgm:pt>
    <dgm:pt modelId="{AF9D5E42-CA22-4901-A8BD-0808E7315CAD}" type="parTrans" cxnId="{1C29EAB0-FEE0-42BB-A392-9D6D9085F49F}">
      <dgm:prSet/>
      <dgm:spPr/>
      <dgm:t>
        <a:bodyPr/>
        <a:lstStyle/>
        <a:p>
          <a:endParaRPr lang="tr-TR"/>
        </a:p>
      </dgm:t>
    </dgm:pt>
    <dgm:pt modelId="{8689CB12-1AC1-4539-9758-A408B8415F12}" type="sibTrans" cxnId="{1C29EAB0-FEE0-42BB-A392-9D6D9085F49F}">
      <dgm:prSet/>
      <dgm:spPr/>
      <dgm:t>
        <a:bodyPr/>
        <a:lstStyle/>
        <a:p>
          <a:endParaRPr lang="tr-TR">
            <a:latin typeface="Arial" pitchFamily="34" charset="0"/>
            <a:cs typeface="Arial" pitchFamily="34" charset="0"/>
          </a:endParaRPr>
        </a:p>
      </dgm:t>
    </dgm:pt>
    <dgm:pt modelId="{655924AD-9EB3-4C10-B3EF-DBBDF5D258C7}">
      <dgm:prSet/>
      <dgm:spPr/>
      <dgm:t>
        <a:bodyPr/>
        <a:lstStyle/>
        <a:p>
          <a:r>
            <a:rPr lang="mn-MN" dirty="0" smtClean="0">
              <a:latin typeface="Arial" pitchFamily="34" charset="0"/>
              <a:cs typeface="Arial" pitchFamily="34" charset="0"/>
            </a:rPr>
            <a:t>Худалдах</a:t>
          </a:r>
          <a:endParaRPr lang="tr-TR" dirty="0">
            <a:latin typeface="Arial" pitchFamily="34" charset="0"/>
            <a:cs typeface="Arial" pitchFamily="34" charset="0"/>
          </a:endParaRPr>
        </a:p>
      </dgm:t>
    </dgm:pt>
    <dgm:pt modelId="{A3FD39C7-2BA1-4548-B003-657C39E434A6}" type="parTrans" cxnId="{3D38AF17-C66B-4DD1-A93D-776A9CC3A20D}">
      <dgm:prSet/>
      <dgm:spPr/>
      <dgm:t>
        <a:bodyPr/>
        <a:lstStyle/>
        <a:p>
          <a:endParaRPr lang="tr-TR"/>
        </a:p>
      </dgm:t>
    </dgm:pt>
    <dgm:pt modelId="{7CF8E13F-4FAB-4ED8-BA98-CD077438E33E}" type="sibTrans" cxnId="{3D38AF17-C66B-4DD1-A93D-776A9CC3A20D}">
      <dgm:prSet/>
      <dgm:spPr/>
      <dgm:t>
        <a:bodyPr/>
        <a:lstStyle/>
        <a:p>
          <a:endParaRPr lang="tr-TR"/>
        </a:p>
      </dgm:t>
    </dgm:pt>
    <dgm:pt modelId="{94F9AD86-ABED-4E40-89A3-CFADCDB6B555}">
      <dgm:prSet/>
      <dgm:spPr/>
      <dgm:t>
        <a:bodyPr/>
        <a:lstStyle/>
        <a:p>
          <a:r>
            <a:rPr lang="mn-MN" dirty="0" smtClean="0">
              <a:latin typeface="Arial" pitchFamily="34" charset="0"/>
              <a:cs typeface="Arial" pitchFamily="34" charset="0"/>
            </a:rPr>
            <a:t>Савлах</a:t>
          </a:r>
          <a:r>
            <a:rPr lang="tr-TR" dirty="0" smtClean="0">
              <a:latin typeface="Arial" pitchFamily="34" charset="0"/>
              <a:cs typeface="Arial" pitchFamily="34" charset="0"/>
            </a:rPr>
            <a:t> </a:t>
          </a:r>
          <a:endParaRPr lang="tr-TR" dirty="0">
            <a:latin typeface="Arial" pitchFamily="34" charset="0"/>
            <a:cs typeface="Arial" pitchFamily="34" charset="0"/>
          </a:endParaRPr>
        </a:p>
      </dgm:t>
    </dgm:pt>
    <dgm:pt modelId="{124E7FAD-5DF1-49BE-A116-009F1FC239FD}" type="parTrans" cxnId="{44DD4D23-A882-4F87-A77D-112E14934DD5}">
      <dgm:prSet/>
      <dgm:spPr/>
      <dgm:t>
        <a:bodyPr/>
        <a:lstStyle/>
        <a:p>
          <a:endParaRPr lang="tr-TR"/>
        </a:p>
      </dgm:t>
    </dgm:pt>
    <dgm:pt modelId="{37B018E9-83C1-41B8-A6BD-D2AC047F2D21}" type="sibTrans" cxnId="{44DD4D23-A882-4F87-A77D-112E14934DD5}">
      <dgm:prSet/>
      <dgm:spPr/>
      <dgm:t>
        <a:bodyPr/>
        <a:lstStyle/>
        <a:p>
          <a:endParaRPr lang="tr-TR">
            <a:latin typeface="Arial" pitchFamily="34" charset="0"/>
            <a:cs typeface="Arial" pitchFamily="34" charset="0"/>
          </a:endParaRPr>
        </a:p>
      </dgm:t>
    </dgm:pt>
    <dgm:pt modelId="{BD72FD6E-94AC-4D0C-9B9A-C220B20BD2E6}">
      <dgm:prSet/>
      <dgm:spPr/>
      <dgm:t>
        <a:bodyPr/>
        <a:lstStyle/>
        <a:p>
          <a:r>
            <a:rPr lang="mn-MN" dirty="0" smtClean="0">
              <a:latin typeface="Arial" pitchFamily="34" charset="0"/>
              <a:cs typeface="Arial" pitchFamily="34" charset="0"/>
            </a:rPr>
            <a:t>Болгох</a:t>
          </a:r>
        </a:p>
      </dgm:t>
    </dgm:pt>
    <dgm:pt modelId="{1F529D0E-7B15-495A-929E-3A9BB1D5EE81}" type="parTrans" cxnId="{6E54D1EE-1FE6-4A09-ABA2-F912777EE06C}">
      <dgm:prSet/>
      <dgm:spPr/>
      <dgm:t>
        <a:bodyPr/>
        <a:lstStyle/>
        <a:p>
          <a:endParaRPr lang="tr-TR"/>
        </a:p>
      </dgm:t>
    </dgm:pt>
    <dgm:pt modelId="{35B2BE0E-DD64-4CD2-BC9C-1ED7D0A99D13}" type="sibTrans" cxnId="{6E54D1EE-1FE6-4A09-ABA2-F912777EE06C}">
      <dgm:prSet/>
      <dgm:spPr/>
      <dgm:t>
        <a:bodyPr/>
        <a:lstStyle/>
        <a:p>
          <a:endParaRPr lang="tr-TR">
            <a:latin typeface="Arial" pitchFamily="34" charset="0"/>
            <a:cs typeface="Arial" pitchFamily="34" charset="0"/>
          </a:endParaRPr>
        </a:p>
      </dgm:t>
    </dgm:pt>
    <dgm:pt modelId="{E8D4599A-A5C3-4E27-9BA6-0367DBDA2CE7}" type="pres">
      <dgm:prSet presAssocID="{D33C2643-CD0B-44C2-AA37-FD917D0CF6DF}" presName="linearFlow" presStyleCnt="0">
        <dgm:presLayoutVars>
          <dgm:resizeHandles val="exact"/>
        </dgm:presLayoutVars>
      </dgm:prSet>
      <dgm:spPr/>
      <dgm:t>
        <a:bodyPr/>
        <a:lstStyle/>
        <a:p>
          <a:endParaRPr lang="tr-TR"/>
        </a:p>
      </dgm:t>
    </dgm:pt>
    <dgm:pt modelId="{DF547B68-6679-4D02-BA28-4C4B1A1DCBF7}" type="pres">
      <dgm:prSet presAssocID="{0D2A7765-21A3-40BC-9066-F411B9B9FEEB}" presName="node" presStyleLbl="node1" presStyleIdx="0" presStyleCnt="8">
        <dgm:presLayoutVars>
          <dgm:bulletEnabled val="1"/>
        </dgm:presLayoutVars>
      </dgm:prSet>
      <dgm:spPr/>
      <dgm:t>
        <a:bodyPr/>
        <a:lstStyle/>
        <a:p>
          <a:endParaRPr lang="tr-TR"/>
        </a:p>
      </dgm:t>
    </dgm:pt>
    <dgm:pt modelId="{3BBB1017-835E-4D78-828B-DF50C70A178E}" type="pres">
      <dgm:prSet presAssocID="{8D432AA9-0BD3-40E6-9683-8A2EDE86394D}" presName="sibTrans" presStyleLbl="sibTrans2D1" presStyleIdx="0" presStyleCnt="7"/>
      <dgm:spPr/>
      <dgm:t>
        <a:bodyPr/>
        <a:lstStyle/>
        <a:p>
          <a:endParaRPr lang="tr-TR"/>
        </a:p>
      </dgm:t>
    </dgm:pt>
    <dgm:pt modelId="{8C39FE86-EEFF-47CE-975D-E1A8BA156B44}" type="pres">
      <dgm:prSet presAssocID="{8D432AA9-0BD3-40E6-9683-8A2EDE86394D}" presName="connectorText" presStyleLbl="sibTrans2D1" presStyleIdx="0" presStyleCnt="7"/>
      <dgm:spPr/>
      <dgm:t>
        <a:bodyPr/>
        <a:lstStyle/>
        <a:p>
          <a:endParaRPr lang="tr-TR"/>
        </a:p>
      </dgm:t>
    </dgm:pt>
    <dgm:pt modelId="{7326F4AB-9781-467D-B456-ADA38ACD388A}" type="pres">
      <dgm:prSet presAssocID="{6AC116E8-0966-4FA6-B39F-C479F5745726}" presName="node" presStyleLbl="node1" presStyleIdx="1" presStyleCnt="8">
        <dgm:presLayoutVars>
          <dgm:bulletEnabled val="1"/>
        </dgm:presLayoutVars>
      </dgm:prSet>
      <dgm:spPr/>
      <dgm:t>
        <a:bodyPr/>
        <a:lstStyle/>
        <a:p>
          <a:endParaRPr lang="tr-TR"/>
        </a:p>
      </dgm:t>
    </dgm:pt>
    <dgm:pt modelId="{230719BC-77B9-44B9-B792-13C1F711321F}" type="pres">
      <dgm:prSet presAssocID="{B1688702-1663-4CC9-B82B-4B4D70916CAC}" presName="sibTrans" presStyleLbl="sibTrans2D1" presStyleIdx="1" presStyleCnt="7"/>
      <dgm:spPr/>
      <dgm:t>
        <a:bodyPr/>
        <a:lstStyle/>
        <a:p>
          <a:endParaRPr lang="tr-TR"/>
        </a:p>
      </dgm:t>
    </dgm:pt>
    <dgm:pt modelId="{3A1D80E6-BEC1-488D-99D7-BE2EC2983570}" type="pres">
      <dgm:prSet presAssocID="{B1688702-1663-4CC9-B82B-4B4D70916CAC}" presName="connectorText" presStyleLbl="sibTrans2D1" presStyleIdx="1" presStyleCnt="7"/>
      <dgm:spPr/>
      <dgm:t>
        <a:bodyPr/>
        <a:lstStyle/>
        <a:p>
          <a:endParaRPr lang="tr-TR"/>
        </a:p>
      </dgm:t>
    </dgm:pt>
    <dgm:pt modelId="{89E646C0-E842-40B8-99A3-1F9309F3774B}" type="pres">
      <dgm:prSet presAssocID="{0E7F8284-03C7-4AA1-9427-277F56C62C59}" presName="node" presStyleLbl="node1" presStyleIdx="2" presStyleCnt="8">
        <dgm:presLayoutVars>
          <dgm:bulletEnabled val="1"/>
        </dgm:presLayoutVars>
      </dgm:prSet>
      <dgm:spPr/>
      <dgm:t>
        <a:bodyPr/>
        <a:lstStyle/>
        <a:p>
          <a:endParaRPr lang="tr-TR"/>
        </a:p>
      </dgm:t>
    </dgm:pt>
    <dgm:pt modelId="{211268A1-F317-4ECA-8045-972C0B25476F}" type="pres">
      <dgm:prSet presAssocID="{8599439D-E697-4AF1-A889-995265E252D0}" presName="sibTrans" presStyleLbl="sibTrans2D1" presStyleIdx="2" presStyleCnt="7"/>
      <dgm:spPr/>
      <dgm:t>
        <a:bodyPr/>
        <a:lstStyle/>
        <a:p>
          <a:endParaRPr lang="tr-TR"/>
        </a:p>
      </dgm:t>
    </dgm:pt>
    <dgm:pt modelId="{E9EA0381-1955-4DCC-9257-92B3164525C7}" type="pres">
      <dgm:prSet presAssocID="{8599439D-E697-4AF1-A889-995265E252D0}" presName="connectorText" presStyleLbl="sibTrans2D1" presStyleIdx="2" presStyleCnt="7"/>
      <dgm:spPr/>
      <dgm:t>
        <a:bodyPr/>
        <a:lstStyle/>
        <a:p>
          <a:endParaRPr lang="tr-TR"/>
        </a:p>
      </dgm:t>
    </dgm:pt>
    <dgm:pt modelId="{AB6AFD91-894F-4E0A-9601-9E3046F52085}" type="pres">
      <dgm:prSet presAssocID="{45BE5310-83A5-415C-A165-AAC4D4713800}" presName="node" presStyleLbl="node1" presStyleIdx="3" presStyleCnt="8">
        <dgm:presLayoutVars>
          <dgm:bulletEnabled val="1"/>
        </dgm:presLayoutVars>
      </dgm:prSet>
      <dgm:spPr/>
      <dgm:t>
        <a:bodyPr/>
        <a:lstStyle/>
        <a:p>
          <a:endParaRPr lang="tr-TR"/>
        </a:p>
      </dgm:t>
    </dgm:pt>
    <dgm:pt modelId="{BC6D932F-505C-4ADB-8876-167D245DF007}" type="pres">
      <dgm:prSet presAssocID="{0692B7F1-8B24-406E-92CC-432CBF374285}" presName="sibTrans" presStyleLbl="sibTrans2D1" presStyleIdx="3" presStyleCnt="7"/>
      <dgm:spPr/>
      <dgm:t>
        <a:bodyPr/>
        <a:lstStyle/>
        <a:p>
          <a:endParaRPr lang="tr-TR"/>
        </a:p>
      </dgm:t>
    </dgm:pt>
    <dgm:pt modelId="{A17E205F-5997-4535-85CF-B03E04AA5C78}" type="pres">
      <dgm:prSet presAssocID="{0692B7F1-8B24-406E-92CC-432CBF374285}" presName="connectorText" presStyleLbl="sibTrans2D1" presStyleIdx="3" presStyleCnt="7"/>
      <dgm:spPr/>
      <dgm:t>
        <a:bodyPr/>
        <a:lstStyle/>
        <a:p>
          <a:endParaRPr lang="tr-TR"/>
        </a:p>
      </dgm:t>
    </dgm:pt>
    <dgm:pt modelId="{DF441480-7E3D-4734-892D-71C73193E0B9}" type="pres">
      <dgm:prSet presAssocID="{A250C118-0999-4E72-A764-A2471B6E5E27}" presName="node" presStyleLbl="node1" presStyleIdx="4" presStyleCnt="8">
        <dgm:presLayoutVars>
          <dgm:bulletEnabled val="1"/>
        </dgm:presLayoutVars>
      </dgm:prSet>
      <dgm:spPr/>
      <dgm:t>
        <a:bodyPr/>
        <a:lstStyle/>
        <a:p>
          <a:endParaRPr lang="tr-TR"/>
        </a:p>
      </dgm:t>
    </dgm:pt>
    <dgm:pt modelId="{A259A246-A8C9-41E5-89F3-A1E9215EF956}" type="pres">
      <dgm:prSet presAssocID="{8689CB12-1AC1-4539-9758-A408B8415F12}" presName="sibTrans" presStyleLbl="sibTrans2D1" presStyleIdx="4" presStyleCnt="7"/>
      <dgm:spPr/>
      <dgm:t>
        <a:bodyPr/>
        <a:lstStyle/>
        <a:p>
          <a:endParaRPr lang="tr-TR"/>
        </a:p>
      </dgm:t>
    </dgm:pt>
    <dgm:pt modelId="{337A4A83-A092-4BB9-A981-0E78850713F1}" type="pres">
      <dgm:prSet presAssocID="{8689CB12-1AC1-4539-9758-A408B8415F12}" presName="connectorText" presStyleLbl="sibTrans2D1" presStyleIdx="4" presStyleCnt="7"/>
      <dgm:spPr/>
      <dgm:t>
        <a:bodyPr/>
        <a:lstStyle/>
        <a:p>
          <a:endParaRPr lang="tr-TR"/>
        </a:p>
      </dgm:t>
    </dgm:pt>
    <dgm:pt modelId="{EE5750D1-1341-445D-BC97-604F0C23330C}" type="pres">
      <dgm:prSet presAssocID="{BD72FD6E-94AC-4D0C-9B9A-C220B20BD2E6}" presName="node" presStyleLbl="node1" presStyleIdx="5" presStyleCnt="8">
        <dgm:presLayoutVars>
          <dgm:bulletEnabled val="1"/>
        </dgm:presLayoutVars>
      </dgm:prSet>
      <dgm:spPr/>
      <dgm:t>
        <a:bodyPr/>
        <a:lstStyle/>
        <a:p>
          <a:endParaRPr lang="tr-TR"/>
        </a:p>
      </dgm:t>
    </dgm:pt>
    <dgm:pt modelId="{3D30175A-A5FC-4589-987A-C6C2E94A94C9}" type="pres">
      <dgm:prSet presAssocID="{35B2BE0E-DD64-4CD2-BC9C-1ED7D0A99D13}" presName="sibTrans" presStyleLbl="sibTrans2D1" presStyleIdx="5" presStyleCnt="7"/>
      <dgm:spPr/>
      <dgm:t>
        <a:bodyPr/>
        <a:lstStyle/>
        <a:p>
          <a:endParaRPr lang="tr-TR"/>
        </a:p>
      </dgm:t>
    </dgm:pt>
    <dgm:pt modelId="{641409A4-C5E6-43AC-AC55-1CF4BCA57D9D}" type="pres">
      <dgm:prSet presAssocID="{35B2BE0E-DD64-4CD2-BC9C-1ED7D0A99D13}" presName="connectorText" presStyleLbl="sibTrans2D1" presStyleIdx="5" presStyleCnt="7"/>
      <dgm:spPr/>
      <dgm:t>
        <a:bodyPr/>
        <a:lstStyle/>
        <a:p>
          <a:endParaRPr lang="tr-TR"/>
        </a:p>
      </dgm:t>
    </dgm:pt>
    <dgm:pt modelId="{1F2D5F4E-6BA1-40F3-80EA-FD47FCE58BDB}" type="pres">
      <dgm:prSet presAssocID="{94F9AD86-ABED-4E40-89A3-CFADCDB6B555}" presName="node" presStyleLbl="node1" presStyleIdx="6" presStyleCnt="8">
        <dgm:presLayoutVars>
          <dgm:bulletEnabled val="1"/>
        </dgm:presLayoutVars>
      </dgm:prSet>
      <dgm:spPr/>
      <dgm:t>
        <a:bodyPr/>
        <a:lstStyle/>
        <a:p>
          <a:endParaRPr lang="tr-TR"/>
        </a:p>
      </dgm:t>
    </dgm:pt>
    <dgm:pt modelId="{8AD8420C-5573-4F25-9084-06F9EC0E6216}" type="pres">
      <dgm:prSet presAssocID="{37B018E9-83C1-41B8-A6BD-D2AC047F2D21}" presName="sibTrans" presStyleLbl="sibTrans2D1" presStyleIdx="6" presStyleCnt="7"/>
      <dgm:spPr/>
      <dgm:t>
        <a:bodyPr/>
        <a:lstStyle/>
        <a:p>
          <a:endParaRPr lang="tr-TR"/>
        </a:p>
      </dgm:t>
    </dgm:pt>
    <dgm:pt modelId="{6CDAD415-5314-47AA-8498-C923C47B3BE1}" type="pres">
      <dgm:prSet presAssocID="{37B018E9-83C1-41B8-A6BD-D2AC047F2D21}" presName="connectorText" presStyleLbl="sibTrans2D1" presStyleIdx="6" presStyleCnt="7"/>
      <dgm:spPr/>
      <dgm:t>
        <a:bodyPr/>
        <a:lstStyle/>
        <a:p>
          <a:endParaRPr lang="tr-TR"/>
        </a:p>
      </dgm:t>
    </dgm:pt>
    <dgm:pt modelId="{A31F1DBC-F212-41C6-9267-FB17E1742B66}" type="pres">
      <dgm:prSet presAssocID="{655924AD-9EB3-4C10-B3EF-DBBDF5D258C7}" presName="node" presStyleLbl="node1" presStyleIdx="7" presStyleCnt="8">
        <dgm:presLayoutVars>
          <dgm:bulletEnabled val="1"/>
        </dgm:presLayoutVars>
      </dgm:prSet>
      <dgm:spPr/>
      <dgm:t>
        <a:bodyPr/>
        <a:lstStyle/>
        <a:p>
          <a:endParaRPr lang="tr-TR"/>
        </a:p>
      </dgm:t>
    </dgm:pt>
  </dgm:ptLst>
  <dgm:cxnLst>
    <dgm:cxn modelId="{44DD4D23-A882-4F87-A77D-112E14934DD5}" srcId="{D33C2643-CD0B-44C2-AA37-FD917D0CF6DF}" destId="{94F9AD86-ABED-4E40-89A3-CFADCDB6B555}" srcOrd="6" destOrd="0" parTransId="{124E7FAD-5DF1-49BE-A116-009F1FC239FD}" sibTransId="{37B018E9-83C1-41B8-A6BD-D2AC047F2D21}"/>
    <dgm:cxn modelId="{E8BBAA30-9AF8-4400-9C40-FC42FA8CF5C1}" type="presOf" srcId="{BD72FD6E-94AC-4D0C-9B9A-C220B20BD2E6}" destId="{EE5750D1-1341-445D-BC97-604F0C23330C}" srcOrd="0" destOrd="0" presId="urn:microsoft.com/office/officeart/2005/8/layout/process2"/>
    <dgm:cxn modelId="{6521EED9-9721-47B8-B35B-1FA17B135D8E}" type="presOf" srcId="{0692B7F1-8B24-406E-92CC-432CBF374285}" destId="{A17E205F-5997-4535-85CF-B03E04AA5C78}" srcOrd="1" destOrd="0" presId="urn:microsoft.com/office/officeart/2005/8/layout/process2"/>
    <dgm:cxn modelId="{184B9FD9-C2A0-42ED-A426-CAC5478B8695}" type="presOf" srcId="{94F9AD86-ABED-4E40-89A3-CFADCDB6B555}" destId="{1F2D5F4E-6BA1-40F3-80EA-FD47FCE58BDB}" srcOrd="0" destOrd="0" presId="urn:microsoft.com/office/officeart/2005/8/layout/process2"/>
    <dgm:cxn modelId="{0C165BEA-F494-413A-BD04-FB5198FCF5C8}" type="presOf" srcId="{8D432AA9-0BD3-40E6-9683-8A2EDE86394D}" destId="{3BBB1017-835E-4D78-828B-DF50C70A178E}" srcOrd="0" destOrd="0" presId="urn:microsoft.com/office/officeart/2005/8/layout/process2"/>
    <dgm:cxn modelId="{C36AFFD1-32F0-423E-A50A-6DCD5BF70782}" type="presOf" srcId="{0692B7F1-8B24-406E-92CC-432CBF374285}" destId="{BC6D932F-505C-4ADB-8876-167D245DF007}" srcOrd="0" destOrd="0" presId="urn:microsoft.com/office/officeart/2005/8/layout/process2"/>
    <dgm:cxn modelId="{7C8CA92F-390F-49FE-A439-B270CBB3AD9B}" type="presOf" srcId="{A250C118-0999-4E72-A764-A2471B6E5E27}" destId="{DF441480-7E3D-4734-892D-71C73193E0B9}" srcOrd="0" destOrd="0" presId="urn:microsoft.com/office/officeart/2005/8/layout/process2"/>
    <dgm:cxn modelId="{EDFC0EB1-7526-4660-A4C8-D1B42CA1C8C7}" type="presOf" srcId="{8689CB12-1AC1-4539-9758-A408B8415F12}" destId="{A259A246-A8C9-41E5-89F3-A1E9215EF956}" srcOrd="0" destOrd="0" presId="urn:microsoft.com/office/officeart/2005/8/layout/process2"/>
    <dgm:cxn modelId="{E12F6A9F-8E1E-40AF-BC03-BA499D915040}" type="presOf" srcId="{B1688702-1663-4CC9-B82B-4B4D70916CAC}" destId="{3A1D80E6-BEC1-488D-99D7-BE2EC2983570}" srcOrd="1" destOrd="0" presId="urn:microsoft.com/office/officeart/2005/8/layout/process2"/>
    <dgm:cxn modelId="{B32455D8-1D3E-40A6-AF4B-DC4A2F6149AB}" srcId="{D33C2643-CD0B-44C2-AA37-FD917D0CF6DF}" destId="{6AC116E8-0966-4FA6-B39F-C479F5745726}" srcOrd="1" destOrd="0" parTransId="{F61A5E9D-F058-4B27-9EE0-6D6FC4CF3BE5}" sibTransId="{B1688702-1663-4CC9-B82B-4B4D70916CAC}"/>
    <dgm:cxn modelId="{36D19434-396D-44EE-9425-E892BB157461}" type="presOf" srcId="{655924AD-9EB3-4C10-B3EF-DBBDF5D258C7}" destId="{A31F1DBC-F212-41C6-9267-FB17E1742B66}" srcOrd="0" destOrd="0" presId="urn:microsoft.com/office/officeart/2005/8/layout/process2"/>
    <dgm:cxn modelId="{6E54D1EE-1FE6-4A09-ABA2-F912777EE06C}" srcId="{D33C2643-CD0B-44C2-AA37-FD917D0CF6DF}" destId="{BD72FD6E-94AC-4D0C-9B9A-C220B20BD2E6}" srcOrd="5" destOrd="0" parTransId="{1F529D0E-7B15-495A-929E-3A9BB1D5EE81}" sibTransId="{35B2BE0E-DD64-4CD2-BC9C-1ED7D0A99D13}"/>
    <dgm:cxn modelId="{C8292DD6-34F6-4384-B231-51AE914FE879}" type="presOf" srcId="{D33C2643-CD0B-44C2-AA37-FD917D0CF6DF}" destId="{E8D4599A-A5C3-4E27-9BA6-0367DBDA2CE7}" srcOrd="0" destOrd="0" presId="urn:microsoft.com/office/officeart/2005/8/layout/process2"/>
    <dgm:cxn modelId="{4C9375A2-C6A5-4A1C-B648-F9921DF38785}" type="presOf" srcId="{8689CB12-1AC1-4539-9758-A408B8415F12}" destId="{337A4A83-A092-4BB9-A981-0E78850713F1}" srcOrd="1" destOrd="0" presId="urn:microsoft.com/office/officeart/2005/8/layout/process2"/>
    <dgm:cxn modelId="{A49B619D-A853-439F-B784-446D29C3D492}" type="presOf" srcId="{8599439D-E697-4AF1-A889-995265E252D0}" destId="{211268A1-F317-4ECA-8045-972C0B25476F}" srcOrd="0" destOrd="0" presId="urn:microsoft.com/office/officeart/2005/8/layout/process2"/>
    <dgm:cxn modelId="{AE519D82-67E5-4496-AA0E-277EB7B17F34}" type="presOf" srcId="{0E7F8284-03C7-4AA1-9427-277F56C62C59}" destId="{89E646C0-E842-40B8-99A3-1F9309F3774B}" srcOrd="0" destOrd="0" presId="urn:microsoft.com/office/officeart/2005/8/layout/process2"/>
    <dgm:cxn modelId="{1956BB0D-FC87-4C25-9C12-A1E361093150}" type="presOf" srcId="{45BE5310-83A5-415C-A165-AAC4D4713800}" destId="{AB6AFD91-894F-4E0A-9601-9E3046F52085}" srcOrd="0" destOrd="0" presId="urn:microsoft.com/office/officeart/2005/8/layout/process2"/>
    <dgm:cxn modelId="{EDB4B577-7629-4CA6-9B45-5B813DCEFF2D}" srcId="{D33C2643-CD0B-44C2-AA37-FD917D0CF6DF}" destId="{0D2A7765-21A3-40BC-9066-F411B9B9FEEB}" srcOrd="0" destOrd="0" parTransId="{101EF0A7-0287-43F9-A530-977AF67F8C03}" sibTransId="{8D432AA9-0BD3-40E6-9683-8A2EDE86394D}"/>
    <dgm:cxn modelId="{3D38AF17-C66B-4DD1-A93D-776A9CC3A20D}" srcId="{D33C2643-CD0B-44C2-AA37-FD917D0CF6DF}" destId="{655924AD-9EB3-4C10-B3EF-DBBDF5D258C7}" srcOrd="7" destOrd="0" parTransId="{A3FD39C7-2BA1-4548-B003-657C39E434A6}" sibTransId="{7CF8E13F-4FAB-4ED8-BA98-CD077438E33E}"/>
    <dgm:cxn modelId="{3B5EC284-4E37-4785-9A9B-267987EC538E}" type="presOf" srcId="{37B018E9-83C1-41B8-A6BD-D2AC047F2D21}" destId="{6CDAD415-5314-47AA-8498-C923C47B3BE1}" srcOrd="1" destOrd="0" presId="urn:microsoft.com/office/officeart/2005/8/layout/process2"/>
    <dgm:cxn modelId="{B035D87C-2A68-4974-B685-954301C37482}" type="presOf" srcId="{0D2A7765-21A3-40BC-9066-F411B9B9FEEB}" destId="{DF547B68-6679-4D02-BA28-4C4B1A1DCBF7}" srcOrd="0" destOrd="0" presId="urn:microsoft.com/office/officeart/2005/8/layout/process2"/>
    <dgm:cxn modelId="{26881314-7468-4C1E-A2D1-B6F1F50B2075}" type="presOf" srcId="{6AC116E8-0966-4FA6-B39F-C479F5745726}" destId="{7326F4AB-9781-467D-B456-ADA38ACD388A}" srcOrd="0" destOrd="0" presId="urn:microsoft.com/office/officeart/2005/8/layout/process2"/>
    <dgm:cxn modelId="{C584F9F2-7DCE-4AE2-B35E-5A0BAE16E723}" type="presOf" srcId="{35B2BE0E-DD64-4CD2-BC9C-1ED7D0A99D13}" destId="{641409A4-C5E6-43AC-AC55-1CF4BCA57D9D}" srcOrd="1" destOrd="0" presId="urn:microsoft.com/office/officeart/2005/8/layout/process2"/>
    <dgm:cxn modelId="{1C29EAB0-FEE0-42BB-A392-9D6D9085F49F}" srcId="{D33C2643-CD0B-44C2-AA37-FD917D0CF6DF}" destId="{A250C118-0999-4E72-A764-A2471B6E5E27}" srcOrd="4" destOrd="0" parTransId="{AF9D5E42-CA22-4901-A8BD-0808E7315CAD}" sibTransId="{8689CB12-1AC1-4539-9758-A408B8415F12}"/>
    <dgm:cxn modelId="{22AA9075-AE30-4E93-B03C-E01B0059EEE3}" type="presOf" srcId="{35B2BE0E-DD64-4CD2-BC9C-1ED7D0A99D13}" destId="{3D30175A-A5FC-4589-987A-C6C2E94A94C9}" srcOrd="0" destOrd="0" presId="urn:microsoft.com/office/officeart/2005/8/layout/process2"/>
    <dgm:cxn modelId="{32EE7E73-9876-4CF2-83D4-EA9777493C23}" srcId="{D33C2643-CD0B-44C2-AA37-FD917D0CF6DF}" destId="{45BE5310-83A5-415C-A165-AAC4D4713800}" srcOrd="3" destOrd="0" parTransId="{0D77130E-E60B-4220-A0C1-4BE18C50D6CB}" sibTransId="{0692B7F1-8B24-406E-92CC-432CBF374285}"/>
    <dgm:cxn modelId="{3E82321D-4633-4C5F-8F5A-04CB570AA779}" type="presOf" srcId="{37B018E9-83C1-41B8-A6BD-D2AC047F2D21}" destId="{8AD8420C-5573-4F25-9084-06F9EC0E6216}" srcOrd="0" destOrd="0" presId="urn:microsoft.com/office/officeart/2005/8/layout/process2"/>
    <dgm:cxn modelId="{E27F39AA-8FA8-4D05-9390-F71A6245FAF2}" type="presOf" srcId="{B1688702-1663-4CC9-B82B-4B4D70916CAC}" destId="{230719BC-77B9-44B9-B792-13C1F711321F}" srcOrd="0" destOrd="0" presId="urn:microsoft.com/office/officeart/2005/8/layout/process2"/>
    <dgm:cxn modelId="{BE26092D-7C05-4D58-BAA1-7DBAC97E84F8}" srcId="{D33C2643-CD0B-44C2-AA37-FD917D0CF6DF}" destId="{0E7F8284-03C7-4AA1-9427-277F56C62C59}" srcOrd="2" destOrd="0" parTransId="{C300B957-2AFE-4A0B-A3D5-53D228497AB3}" sibTransId="{8599439D-E697-4AF1-A889-995265E252D0}"/>
    <dgm:cxn modelId="{6020ECE4-FB82-4C89-87E9-D0DB59A0A655}" type="presOf" srcId="{8D432AA9-0BD3-40E6-9683-8A2EDE86394D}" destId="{8C39FE86-EEFF-47CE-975D-E1A8BA156B44}" srcOrd="1" destOrd="0" presId="urn:microsoft.com/office/officeart/2005/8/layout/process2"/>
    <dgm:cxn modelId="{CFC77E0B-5F7C-4238-BAE1-4533D2AC8EE1}" type="presOf" srcId="{8599439D-E697-4AF1-A889-995265E252D0}" destId="{E9EA0381-1955-4DCC-9257-92B3164525C7}" srcOrd="1" destOrd="0" presId="urn:microsoft.com/office/officeart/2005/8/layout/process2"/>
    <dgm:cxn modelId="{E627F5FF-9AB7-4EE9-8DD8-9B2580E6C521}" type="presParOf" srcId="{E8D4599A-A5C3-4E27-9BA6-0367DBDA2CE7}" destId="{DF547B68-6679-4D02-BA28-4C4B1A1DCBF7}" srcOrd="0" destOrd="0" presId="urn:microsoft.com/office/officeart/2005/8/layout/process2"/>
    <dgm:cxn modelId="{4B58E1AF-37CF-48CD-A0CA-08BC6CD53004}" type="presParOf" srcId="{E8D4599A-A5C3-4E27-9BA6-0367DBDA2CE7}" destId="{3BBB1017-835E-4D78-828B-DF50C70A178E}" srcOrd="1" destOrd="0" presId="urn:microsoft.com/office/officeart/2005/8/layout/process2"/>
    <dgm:cxn modelId="{1F76B352-E57C-4FF2-98CC-AF948CD604D5}" type="presParOf" srcId="{3BBB1017-835E-4D78-828B-DF50C70A178E}" destId="{8C39FE86-EEFF-47CE-975D-E1A8BA156B44}" srcOrd="0" destOrd="0" presId="urn:microsoft.com/office/officeart/2005/8/layout/process2"/>
    <dgm:cxn modelId="{15055C10-9098-4F51-B1B4-C077F8AB9397}" type="presParOf" srcId="{E8D4599A-A5C3-4E27-9BA6-0367DBDA2CE7}" destId="{7326F4AB-9781-467D-B456-ADA38ACD388A}" srcOrd="2" destOrd="0" presId="urn:microsoft.com/office/officeart/2005/8/layout/process2"/>
    <dgm:cxn modelId="{AC74776A-DBA9-480E-B769-A768259FA080}" type="presParOf" srcId="{E8D4599A-A5C3-4E27-9BA6-0367DBDA2CE7}" destId="{230719BC-77B9-44B9-B792-13C1F711321F}" srcOrd="3" destOrd="0" presId="urn:microsoft.com/office/officeart/2005/8/layout/process2"/>
    <dgm:cxn modelId="{C6E1F7DC-0FFF-4677-BFE8-4F36E47777DB}" type="presParOf" srcId="{230719BC-77B9-44B9-B792-13C1F711321F}" destId="{3A1D80E6-BEC1-488D-99D7-BE2EC2983570}" srcOrd="0" destOrd="0" presId="urn:microsoft.com/office/officeart/2005/8/layout/process2"/>
    <dgm:cxn modelId="{EDCF1A91-2850-429E-8619-BC71DE19DE59}" type="presParOf" srcId="{E8D4599A-A5C3-4E27-9BA6-0367DBDA2CE7}" destId="{89E646C0-E842-40B8-99A3-1F9309F3774B}" srcOrd="4" destOrd="0" presId="urn:microsoft.com/office/officeart/2005/8/layout/process2"/>
    <dgm:cxn modelId="{BF785FDA-D7D4-4609-8811-9FD55856D0F6}" type="presParOf" srcId="{E8D4599A-A5C3-4E27-9BA6-0367DBDA2CE7}" destId="{211268A1-F317-4ECA-8045-972C0B25476F}" srcOrd="5" destOrd="0" presId="urn:microsoft.com/office/officeart/2005/8/layout/process2"/>
    <dgm:cxn modelId="{CDD8847F-2E06-4A0C-B2C9-0E03915A81E7}" type="presParOf" srcId="{211268A1-F317-4ECA-8045-972C0B25476F}" destId="{E9EA0381-1955-4DCC-9257-92B3164525C7}" srcOrd="0" destOrd="0" presId="urn:microsoft.com/office/officeart/2005/8/layout/process2"/>
    <dgm:cxn modelId="{CBFC3FCB-ECC1-4D67-B184-C575BFA96C42}" type="presParOf" srcId="{E8D4599A-A5C3-4E27-9BA6-0367DBDA2CE7}" destId="{AB6AFD91-894F-4E0A-9601-9E3046F52085}" srcOrd="6" destOrd="0" presId="urn:microsoft.com/office/officeart/2005/8/layout/process2"/>
    <dgm:cxn modelId="{EE4F6CD5-B9ED-43F7-96F8-7595B8AB27D1}" type="presParOf" srcId="{E8D4599A-A5C3-4E27-9BA6-0367DBDA2CE7}" destId="{BC6D932F-505C-4ADB-8876-167D245DF007}" srcOrd="7" destOrd="0" presId="urn:microsoft.com/office/officeart/2005/8/layout/process2"/>
    <dgm:cxn modelId="{70A2895B-E00A-49C6-8A6A-60F61AB6DDB8}" type="presParOf" srcId="{BC6D932F-505C-4ADB-8876-167D245DF007}" destId="{A17E205F-5997-4535-85CF-B03E04AA5C78}" srcOrd="0" destOrd="0" presId="urn:microsoft.com/office/officeart/2005/8/layout/process2"/>
    <dgm:cxn modelId="{96984F24-39FB-4C24-92F0-753104654005}" type="presParOf" srcId="{E8D4599A-A5C3-4E27-9BA6-0367DBDA2CE7}" destId="{DF441480-7E3D-4734-892D-71C73193E0B9}" srcOrd="8" destOrd="0" presId="urn:microsoft.com/office/officeart/2005/8/layout/process2"/>
    <dgm:cxn modelId="{EF32ED9E-0250-4459-98AB-888486A8EEDD}" type="presParOf" srcId="{E8D4599A-A5C3-4E27-9BA6-0367DBDA2CE7}" destId="{A259A246-A8C9-41E5-89F3-A1E9215EF956}" srcOrd="9" destOrd="0" presId="urn:microsoft.com/office/officeart/2005/8/layout/process2"/>
    <dgm:cxn modelId="{A44646F4-60F2-47EE-85CA-C21A05ACC4B6}" type="presParOf" srcId="{A259A246-A8C9-41E5-89F3-A1E9215EF956}" destId="{337A4A83-A092-4BB9-A981-0E78850713F1}" srcOrd="0" destOrd="0" presId="urn:microsoft.com/office/officeart/2005/8/layout/process2"/>
    <dgm:cxn modelId="{26C98F5A-98F1-40AB-ABDB-7D8F2ECF0647}" type="presParOf" srcId="{E8D4599A-A5C3-4E27-9BA6-0367DBDA2CE7}" destId="{EE5750D1-1341-445D-BC97-604F0C23330C}" srcOrd="10" destOrd="0" presId="urn:microsoft.com/office/officeart/2005/8/layout/process2"/>
    <dgm:cxn modelId="{428C0730-3696-4F49-AE1B-998C7BCD261A}" type="presParOf" srcId="{E8D4599A-A5C3-4E27-9BA6-0367DBDA2CE7}" destId="{3D30175A-A5FC-4589-987A-C6C2E94A94C9}" srcOrd="11" destOrd="0" presId="urn:microsoft.com/office/officeart/2005/8/layout/process2"/>
    <dgm:cxn modelId="{FAD3E3AA-B843-4C4E-9B98-92232B09FB58}" type="presParOf" srcId="{3D30175A-A5FC-4589-987A-C6C2E94A94C9}" destId="{641409A4-C5E6-43AC-AC55-1CF4BCA57D9D}" srcOrd="0" destOrd="0" presId="urn:microsoft.com/office/officeart/2005/8/layout/process2"/>
    <dgm:cxn modelId="{9B04932F-0320-44FE-A79E-9F22F525D2BC}" type="presParOf" srcId="{E8D4599A-A5C3-4E27-9BA6-0367DBDA2CE7}" destId="{1F2D5F4E-6BA1-40F3-80EA-FD47FCE58BDB}" srcOrd="12" destOrd="0" presId="urn:microsoft.com/office/officeart/2005/8/layout/process2"/>
    <dgm:cxn modelId="{66FA1F07-FDE3-499C-BD74-EBB1CBD015C8}" type="presParOf" srcId="{E8D4599A-A5C3-4E27-9BA6-0367DBDA2CE7}" destId="{8AD8420C-5573-4F25-9084-06F9EC0E6216}" srcOrd="13" destOrd="0" presId="urn:microsoft.com/office/officeart/2005/8/layout/process2"/>
    <dgm:cxn modelId="{EDF17839-7D16-4B83-8730-CD967AB68A76}" type="presParOf" srcId="{8AD8420C-5573-4F25-9084-06F9EC0E6216}" destId="{6CDAD415-5314-47AA-8498-C923C47B3BE1}" srcOrd="0" destOrd="0" presId="urn:microsoft.com/office/officeart/2005/8/layout/process2"/>
    <dgm:cxn modelId="{8D0445FF-417A-48E7-BBA2-C0D8A6BBA707}" type="presParOf" srcId="{E8D4599A-A5C3-4E27-9BA6-0367DBDA2CE7}" destId="{A31F1DBC-F212-41C6-9267-FB17E1742B66}" srcOrd="1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646EC3-2B7C-45B9-89CE-FDFB9A69F45C}">
      <dsp:nvSpPr>
        <dsp:cNvPr id="0" name=""/>
        <dsp:cNvSpPr/>
      </dsp:nvSpPr>
      <dsp:spPr>
        <a:xfrm>
          <a:off x="-4594335" y="-704407"/>
          <a:ext cx="5472816" cy="5472816"/>
        </a:xfrm>
        <a:prstGeom prst="blockArc">
          <a:avLst>
            <a:gd name="adj1" fmla="val 18900000"/>
            <a:gd name="adj2" fmla="val 2700000"/>
            <a:gd name="adj3" fmla="val 395"/>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305C46B-56B0-412E-ACE2-73509B35D461}">
      <dsp:nvSpPr>
        <dsp:cNvPr id="0" name=""/>
        <dsp:cNvSpPr/>
      </dsp:nvSpPr>
      <dsp:spPr>
        <a:xfrm>
          <a:off x="384538" y="253918"/>
          <a:ext cx="5656275" cy="50816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40640" rIns="40640" bIns="40640" numCol="1" spcCol="1270" anchor="ctr" anchorCtr="0">
          <a:noAutofit/>
        </a:bodyPr>
        <a:lstStyle/>
        <a:p>
          <a:pPr lvl="0" algn="l" defTabSz="711200">
            <a:lnSpc>
              <a:spcPct val="90000"/>
            </a:lnSpc>
            <a:spcBef>
              <a:spcPct val="0"/>
            </a:spcBef>
            <a:spcAft>
              <a:spcPct val="35000"/>
            </a:spcAft>
          </a:pPr>
          <a:r>
            <a:rPr lang="mn-MN" sz="1600" kern="1200" dirty="0" smtClean="0">
              <a:latin typeface="Arial" pitchFamily="34" charset="0"/>
              <a:cs typeface="Arial" pitchFamily="34" charset="0"/>
            </a:rPr>
            <a:t>Талх нарийн боовны бүтээгдэхүүн үйлдвэрлэлийн салбарын талаархи ерөнхий мэдээлэл</a:t>
          </a:r>
          <a:endParaRPr lang="tr-TR" sz="1600" kern="1200" dirty="0">
            <a:latin typeface="Arial" pitchFamily="34" charset="0"/>
            <a:cs typeface="Arial" pitchFamily="34" charset="0"/>
          </a:endParaRPr>
        </a:p>
      </dsp:txBody>
      <dsp:txXfrm>
        <a:off x="384538" y="253918"/>
        <a:ext cx="5656275" cy="508162"/>
      </dsp:txXfrm>
    </dsp:sp>
    <dsp:sp modelId="{2558C9AD-5261-43E0-9F16-C27A92188290}">
      <dsp:nvSpPr>
        <dsp:cNvPr id="0" name=""/>
        <dsp:cNvSpPr/>
      </dsp:nvSpPr>
      <dsp:spPr>
        <a:xfrm>
          <a:off x="66936" y="190398"/>
          <a:ext cx="635203" cy="635203"/>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D75625-C88C-47FE-A2C0-0F143F306E0E}">
      <dsp:nvSpPr>
        <dsp:cNvPr id="0" name=""/>
        <dsp:cNvSpPr/>
      </dsp:nvSpPr>
      <dsp:spPr>
        <a:xfrm>
          <a:off x="737770" y="971424"/>
          <a:ext cx="5292140" cy="508162"/>
        </a:xfrm>
        <a:prstGeom prst="rect">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40640" rIns="40640" bIns="40640" numCol="1" spcCol="1270" anchor="ctr" anchorCtr="0">
          <a:noAutofit/>
        </a:bodyPr>
        <a:lstStyle/>
        <a:p>
          <a:pPr lvl="0" algn="l" defTabSz="711200">
            <a:lnSpc>
              <a:spcPct val="90000"/>
            </a:lnSpc>
            <a:spcBef>
              <a:spcPct val="0"/>
            </a:spcBef>
            <a:spcAft>
              <a:spcPct val="35000"/>
            </a:spcAft>
          </a:pPr>
          <a:r>
            <a:rPr lang="mn-MN" sz="1600" kern="1200" dirty="0" smtClean="0">
              <a:latin typeface="Arial" pitchFamily="34" charset="0"/>
              <a:cs typeface="Arial" pitchFamily="34" charset="0"/>
            </a:rPr>
            <a:t>Талх нарийн боовны бүтээгдэхүүн үйлдвэрлэх алхам</a:t>
          </a:r>
          <a:endParaRPr lang="tr-TR" sz="1600" kern="1200" dirty="0">
            <a:latin typeface="Arial" pitchFamily="34" charset="0"/>
            <a:cs typeface="Arial" pitchFamily="34" charset="0"/>
          </a:endParaRPr>
        </a:p>
      </dsp:txBody>
      <dsp:txXfrm>
        <a:off x="737770" y="971424"/>
        <a:ext cx="5292140" cy="508162"/>
      </dsp:txXfrm>
    </dsp:sp>
    <dsp:sp modelId="{4E07E741-C9D8-4767-BACF-829B6F64D807}">
      <dsp:nvSpPr>
        <dsp:cNvPr id="0" name=""/>
        <dsp:cNvSpPr/>
      </dsp:nvSpPr>
      <dsp:spPr>
        <a:xfrm>
          <a:off x="431071" y="952398"/>
          <a:ext cx="635203" cy="635203"/>
        </a:xfrm>
        <a:prstGeom prst="ellipse">
          <a:avLst/>
        </a:prstGeom>
        <a:solidFill>
          <a:schemeClr val="lt1">
            <a:hueOff val="0"/>
            <a:satOff val="0"/>
            <a:lumOff val="0"/>
            <a:alphaOff val="0"/>
          </a:schemeClr>
        </a:solidFill>
        <a:ln w="12700" cap="flat" cmpd="sng" algn="ctr">
          <a:solidFill>
            <a:schemeClr val="accent5">
              <a:hueOff val="-1838336"/>
              <a:satOff val="-2557"/>
              <a:lumOff val="-981"/>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5AE823-C937-462F-ABDC-5FBA23FB6C36}">
      <dsp:nvSpPr>
        <dsp:cNvPr id="0" name=""/>
        <dsp:cNvSpPr/>
      </dsp:nvSpPr>
      <dsp:spPr>
        <a:xfrm>
          <a:off x="860432" y="1777918"/>
          <a:ext cx="5180380" cy="508162"/>
        </a:xfrm>
        <a:prstGeom prst="rect">
          <a:avLst/>
        </a:prstGeom>
        <a:solidFill>
          <a:schemeClr val="accent5">
            <a:hueOff val="-3676673"/>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40640" rIns="40640" bIns="40640" numCol="1" spcCol="1270" anchor="ctr" anchorCtr="0">
          <a:noAutofit/>
        </a:bodyPr>
        <a:lstStyle/>
        <a:p>
          <a:pPr lvl="0" algn="l" defTabSz="711200">
            <a:lnSpc>
              <a:spcPct val="90000"/>
            </a:lnSpc>
            <a:spcBef>
              <a:spcPct val="0"/>
            </a:spcBef>
            <a:spcAft>
              <a:spcPct val="35000"/>
            </a:spcAft>
          </a:pPr>
          <a:r>
            <a:rPr lang="tr-TR" sz="1600" kern="1200" dirty="0" smtClean="0">
              <a:latin typeface="Arial" pitchFamily="34" charset="0"/>
              <a:cs typeface="Arial" pitchFamily="34" charset="0"/>
            </a:rPr>
            <a:t>Covid-19 </a:t>
          </a:r>
          <a:r>
            <a:rPr lang="mn-MN" sz="1600" kern="1200" dirty="0" smtClean="0">
              <a:latin typeface="Arial" pitchFamily="34" charset="0"/>
              <a:cs typeface="Arial" pitchFamily="34" charset="0"/>
            </a:rPr>
            <a:t>цар тахалын үед авч хэрэгжүүлэх арга хэмжээ</a:t>
          </a:r>
          <a:endParaRPr lang="tr-TR" sz="1600" kern="1200" dirty="0">
            <a:latin typeface="Arial" pitchFamily="34" charset="0"/>
            <a:cs typeface="Arial" pitchFamily="34" charset="0"/>
          </a:endParaRPr>
        </a:p>
      </dsp:txBody>
      <dsp:txXfrm>
        <a:off x="860432" y="1777918"/>
        <a:ext cx="5180380" cy="508162"/>
      </dsp:txXfrm>
    </dsp:sp>
    <dsp:sp modelId="{7232F1D7-AA5E-4056-B6E1-F3FEEC180E5C}">
      <dsp:nvSpPr>
        <dsp:cNvPr id="0" name=""/>
        <dsp:cNvSpPr/>
      </dsp:nvSpPr>
      <dsp:spPr>
        <a:xfrm>
          <a:off x="542831" y="1714398"/>
          <a:ext cx="635203" cy="635203"/>
        </a:xfrm>
        <a:prstGeom prst="ellipse">
          <a:avLst/>
        </a:prstGeom>
        <a:solidFill>
          <a:schemeClr val="lt1">
            <a:hueOff val="0"/>
            <a:satOff val="0"/>
            <a:lumOff val="0"/>
            <a:alphaOff val="0"/>
          </a:schemeClr>
        </a:solidFill>
        <a:ln w="12700" cap="flat" cmpd="sng" algn="ctr">
          <a:solidFill>
            <a:schemeClr val="accent5">
              <a:hueOff val="-3676673"/>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sp>
    <dsp:sp modelId="{40C5BE86-B1C6-4CF6-A247-E2F972B58A3A}">
      <dsp:nvSpPr>
        <dsp:cNvPr id="0" name=""/>
        <dsp:cNvSpPr/>
      </dsp:nvSpPr>
      <dsp:spPr>
        <a:xfrm>
          <a:off x="748672" y="2539918"/>
          <a:ext cx="5292140" cy="508162"/>
        </a:xfrm>
        <a:prstGeom prst="rect">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40640" rIns="40640" bIns="40640" numCol="1" spcCol="1270" anchor="ctr" anchorCtr="0">
          <a:noAutofit/>
        </a:bodyPr>
        <a:lstStyle/>
        <a:p>
          <a:pPr lvl="0" algn="l" defTabSz="711200">
            <a:lnSpc>
              <a:spcPct val="90000"/>
            </a:lnSpc>
            <a:spcBef>
              <a:spcPct val="0"/>
            </a:spcBef>
            <a:spcAft>
              <a:spcPct val="35000"/>
            </a:spcAft>
          </a:pPr>
          <a:r>
            <a:rPr lang="mn-MN" sz="1600" kern="1200" dirty="0" smtClean="0">
              <a:latin typeface="Arial" pitchFamily="34" charset="0"/>
              <a:cs typeface="Arial" pitchFamily="34" charset="0"/>
            </a:rPr>
            <a:t>Талх нарийн боовны салбарт </a:t>
          </a:r>
          <a:r>
            <a:rPr lang="tr-TR" sz="1600" kern="1200" dirty="0" smtClean="0">
              <a:latin typeface="Arial" pitchFamily="34" charset="0"/>
              <a:cs typeface="Arial" pitchFamily="34" charset="0"/>
            </a:rPr>
            <a:t>Covid-19</a:t>
          </a:r>
          <a:r>
            <a:rPr lang="mn-MN" sz="1600" kern="1200" dirty="0" smtClean="0">
              <a:latin typeface="Arial" pitchFamily="34" charset="0"/>
              <a:cs typeface="Arial" pitchFamily="34" charset="0"/>
            </a:rPr>
            <a:t>-ээс урьдчилан сэргийлэх арга хэмжээ</a:t>
          </a:r>
          <a:endParaRPr lang="tr-TR" sz="1600" kern="1200" dirty="0" smtClean="0">
            <a:latin typeface="Arial" pitchFamily="34" charset="0"/>
            <a:cs typeface="Arial" pitchFamily="34" charset="0"/>
          </a:endParaRPr>
        </a:p>
      </dsp:txBody>
      <dsp:txXfrm>
        <a:off x="748672" y="2539918"/>
        <a:ext cx="5292140" cy="508162"/>
      </dsp:txXfrm>
    </dsp:sp>
    <dsp:sp modelId="{F0E0361E-1B05-4B8A-8070-F27BAC025255}">
      <dsp:nvSpPr>
        <dsp:cNvPr id="0" name=""/>
        <dsp:cNvSpPr/>
      </dsp:nvSpPr>
      <dsp:spPr>
        <a:xfrm>
          <a:off x="431071" y="2476398"/>
          <a:ext cx="635203" cy="635203"/>
        </a:xfrm>
        <a:prstGeom prst="ellipse">
          <a:avLst/>
        </a:prstGeom>
        <a:solidFill>
          <a:schemeClr val="lt1">
            <a:hueOff val="0"/>
            <a:satOff val="0"/>
            <a:lumOff val="0"/>
            <a:alphaOff val="0"/>
          </a:schemeClr>
        </a:solidFill>
        <a:ln w="12700" cap="flat" cmpd="sng" algn="ctr">
          <a:solidFill>
            <a:schemeClr val="accent5">
              <a:hueOff val="-5515009"/>
              <a:satOff val="-7671"/>
              <a:lumOff val="-2942"/>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A113E6-BDD6-4EDA-952F-1F452F77CA2B}">
      <dsp:nvSpPr>
        <dsp:cNvPr id="0" name=""/>
        <dsp:cNvSpPr/>
      </dsp:nvSpPr>
      <dsp:spPr>
        <a:xfrm>
          <a:off x="384538" y="3301918"/>
          <a:ext cx="5656275" cy="508162"/>
        </a:xfrm>
        <a:prstGeom prst="rect">
          <a:avLst/>
        </a:prstGeom>
        <a:solidFill>
          <a:schemeClr val="accent5">
            <a:hueOff val="-7353345"/>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40640" rIns="40640" bIns="40640" numCol="1" spcCol="1270" anchor="ctr" anchorCtr="0">
          <a:noAutofit/>
        </a:bodyPr>
        <a:lstStyle/>
        <a:p>
          <a:pPr lvl="0" algn="l" defTabSz="711200">
            <a:lnSpc>
              <a:spcPct val="90000"/>
            </a:lnSpc>
            <a:spcBef>
              <a:spcPct val="0"/>
            </a:spcBef>
            <a:spcAft>
              <a:spcPct val="35000"/>
            </a:spcAft>
          </a:pPr>
          <a:r>
            <a:rPr lang="mn-MN" sz="1600" kern="1200" dirty="0" smtClean="0">
              <a:latin typeface="Arial" pitchFamily="34" charset="0"/>
              <a:cs typeface="Arial" pitchFamily="34" charset="0"/>
            </a:rPr>
            <a:t>Туркэд хийгдэж байгаа ажлууд</a:t>
          </a:r>
          <a:endParaRPr lang="tr-TR" sz="1600" kern="1200" dirty="0">
            <a:latin typeface="Arial" pitchFamily="34" charset="0"/>
            <a:cs typeface="Arial" pitchFamily="34" charset="0"/>
          </a:endParaRPr>
        </a:p>
      </dsp:txBody>
      <dsp:txXfrm>
        <a:off x="384538" y="3301918"/>
        <a:ext cx="5656275" cy="508162"/>
      </dsp:txXfrm>
    </dsp:sp>
    <dsp:sp modelId="{85E480D7-1713-4015-9AA8-B50EDBF2301B}">
      <dsp:nvSpPr>
        <dsp:cNvPr id="0" name=""/>
        <dsp:cNvSpPr/>
      </dsp:nvSpPr>
      <dsp:spPr>
        <a:xfrm>
          <a:off x="66936" y="3238398"/>
          <a:ext cx="635203" cy="635203"/>
        </a:xfrm>
        <a:prstGeom prst="ellipse">
          <a:avLst/>
        </a:prstGeom>
        <a:solidFill>
          <a:schemeClr val="lt1">
            <a:hueOff val="0"/>
            <a:satOff val="0"/>
            <a:lumOff val="0"/>
            <a:alphaOff val="0"/>
          </a:schemeClr>
        </a:solidFill>
        <a:ln w="12700" cap="flat" cmpd="sng" algn="ctr">
          <a:solidFill>
            <a:schemeClr val="accent5">
              <a:hueOff val="-7353345"/>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B33BF1-7F64-4467-A892-DCDBD23D52E8}">
      <dsp:nvSpPr>
        <dsp:cNvPr id="0" name=""/>
        <dsp:cNvSpPr/>
      </dsp:nvSpPr>
      <dsp:spPr>
        <a:xfrm rot="16200000">
          <a:off x="-1063873" y="1064617"/>
          <a:ext cx="4064000" cy="1934765"/>
        </a:xfrm>
        <a:prstGeom prst="flowChartManualOperati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a:lnSpc>
              <a:spcPct val="90000"/>
            </a:lnSpc>
            <a:spcBef>
              <a:spcPct val="0"/>
            </a:spcBef>
            <a:spcAft>
              <a:spcPct val="35000"/>
            </a:spcAft>
          </a:pPr>
          <a:r>
            <a:rPr lang="en-US" sz="2000" kern="1200" dirty="0" smtClean="0">
              <a:latin typeface="Arial" pitchFamily="34" charset="0"/>
              <a:cs typeface="Arial" pitchFamily="34" charset="0"/>
            </a:rPr>
            <a:t>NACE Rev.2. </a:t>
          </a:r>
          <a:r>
            <a:rPr lang="mn-MN" sz="2000" kern="1200" dirty="0" smtClean="0">
              <a:latin typeface="Arial" pitchFamily="34" charset="0"/>
              <a:cs typeface="Arial" pitchFamily="34" charset="0"/>
            </a:rPr>
            <a:t>ангилал</a:t>
          </a:r>
          <a:endParaRPr lang="en-US" sz="2000" kern="1200" dirty="0" smtClean="0">
            <a:latin typeface="Arial" pitchFamily="34" charset="0"/>
            <a:cs typeface="Arial" pitchFamily="34" charset="0"/>
          </a:endParaRPr>
        </a:p>
        <a:p>
          <a:pPr lvl="0" algn="ctr" defTabSz="889000">
            <a:lnSpc>
              <a:spcPct val="90000"/>
            </a:lnSpc>
            <a:spcBef>
              <a:spcPct val="0"/>
            </a:spcBef>
            <a:spcAft>
              <a:spcPct val="35000"/>
            </a:spcAft>
          </a:pPr>
          <a:r>
            <a:rPr lang="mn-MN" sz="2000" kern="1200" dirty="0" smtClean="0">
              <a:latin typeface="Arial" pitchFamily="34" charset="0"/>
              <a:cs typeface="Arial" pitchFamily="34" charset="0"/>
            </a:rPr>
            <a:t>Аюул багатай</a:t>
          </a:r>
          <a:endParaRPr lang="tr-TR" sz="2000" kern="1200" dirty="0">
            <a:latin typeface="Arial" pitchFamily="34" charset="0"/>
            <a:cs typeface="Arial" pitchFamily="34" charset="0"/>
          </a:endParaRPr>
        </a:p>
      </dsp:txBody>
      <dsp:txXfrm rot="5400000">
        <a:off x="744" y="812800"/>
        <a:ext cx="1934765" cy="2438400"/>
      </dsp:txXfrm>
    </dsp:sp>
    <dsp:sp modelId="{B95E8E9C-790B-493A-A77C-EB2C42CD084F}">
      <dsp:nvSpPr>
        <dsp:cNvPr id="0" name=""/>
        <dsp:cNvSpPr/>
      </dsp:nvSpPr>
      <dsp:spPr>
        <a:xfrm rot="16200000">
          <a:off x="1004712" y="1064617"/>
          <a:ext cx="4064000" cy="1934765"/>
        </a:xfrm>
        <a:prstGeom prst="flowChartManualOperati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lvl="0" algn="l" defTabSz="889000">
            <a:lnSpc>
              <a:spcPct val="90000"/>
            </a:lnSpc>
            <a:spcBef>
              <a:spcPct val="0"/>
            </a:spcBef>
            <a:spcAft>
              <a:spcPct val="35000"/>
            </a:spcAft>
          </a:pPr>
          <a:endParaRPr lang="mn-MN" sz="2000" kern="1200" dirty="0" smtClean="0">
            <a:latin typeface="Arial" pitchFamily="34" charset="0"/>
            <a:cs typeface="Arial" pitchFamily="34" charset="0"/>
          </a:endParaRPr>
        </a:p>
        <a:p>
          <a:pPr lvl="0" algn="l" defTabSz="889000">
            <a:lnSpc>
              <a:spcPct val="90000"/>
            </a:lnSpc>
            <a:spcBef>
              <a:spcPct val="0"/>
            </a:spcBef>
            <a:spcAft>
              <a:spcPct val="35000"/>
            </a:spcAft>
          </a:pPr>
          <a:endParaRPr lang="mn-MN" sz="2000" kern="1200" dirty="0" smtClean="0">
            <a:latin typeface="Arial" pitchFamily="34" charset="0"/>
            <a:cs typeface="Arial" pitchFamily="34" charset="0"/>
          </a:endParaRPr>
        </a:p>
        <a:p>
          <a:pPr lvl="0" algn="l" defTabSz="889000">
            <a:lnSpc>
              <a:spcPct val="90000"/>
            </a:lnSpc>
            <a:spcBef>
              <a:spcPct val="0"/>
            </a:spcBef>
            <a:spcAft>
              <a:spcPct val="35000"/>
            </a:spcAft>
          </a:pPr>
          <a:r>
            <a:rPr lang="mn-MN" sz="2000" kern="1200" dirty="0" smtClean="0">
              <a:latin typeface="Arial" pitchFamily="34" charset="0"/>
              <a:cs typeface="Arial" pitchFamily="34" charset="0"/>
            </a:rPr>
            <a:t>Үйлдвэрлэлийн осол</a:t>
          </a:r>
          <a:endParaRPr lang="tr-TR" sz="2000" kern="1200" dirty="0">
            <a:latin typeface="Arial" pitchFamily="34" charset="0"/>
            <a:cs typeface="Arial" pitchFamily="34" charset="0"/>
          </a:endParaRPr>
        </a:p>
        <a:p>
          <a:pPr marL="228600" lvl="1" indent="-228600" algn="l" defTabSz="889000">
            <a:lnSpc>
              <a:spcPct val="90000"/>
            </a:lnSpc>
            <a:spcBef>
              <a:spcPct val="0"/>
            </a:spcBef>
            <a:spcAft>
              <a:spcPct val="15000"/>
            </a:spcAft>
            <a:buChar char="••"/>
          </a:pPr>
          <a:endParaRPr lang="tr-TR" sz="2000" kern="1200" dirty="0">
            <a:latin typeface="Arial" pitchFamily="34" charset="0"/>
            <a:cs typeface="Arial" pitchFamily="34" charset="0"/>
          </a:endParaRPr>
        </a:p>
        <a:p>
          <a:pPr marL="228600" lvl="1" indent="-228600" algn="l" defTabSz="889000">
            <a:lnSpc>
              <a:spcPct val="90000"/>
            </a:lnSpc>
            <a:spcBef>
              <a:spcPct val="0"/>
            </a:spcBef>
            <a:spcAft>
              <a:spcPct val="15000"/>
            </a:spcAft>
            <a:buChar char="••"/>
          </a:pPr>
          <a:r>
            <a:rPr lang="tr-TR" sz="2000" kern="1200" dirty="0" smtClean="0">
              <a:latin typeface="Arial" pitchFamily="34" charset="0"/>
              <a:cs typeface="Arial" pitchFamily="34" charset="0"/>
            </a:rPr>
            <a:t>5726</a:t>
          </a:r>
          <a:endParaRPr lang="tr-TR" sz="2000" kern="1200" dirty="0">
            <a:latin typeface="Arial" pitchFamily="34" charset="0"/>
            <a:cs typeface="Arial" pitchFamily="34" charset="0"/>
          </a:endParaRPr>
        </a:p>
      </dsp:txBody>
      <dsp:txXfrm rot="5400000">
        <a:off x="2069329" y="812800"/>
        <a:ext cx="1934765" cy="2438400"/>
      </dsp:txXfrm>
    </dsp:sp>
    <dsp:sp modelId="{E6C1F4C3-6FC7-4D45-9BA3-A3B6C2164C74}">
      <dsp:nvSpPr>
        <dsp:cNvPr id="0" name=""/>
        <dsp:cNvSpPr/>
      </dsp:nvSpPr>
      <dsp:spPr>
        <a:xfrm rot="16200000">
          <a:off x="3095874" y="1064617"/>
          <a:ext cx="4064000" cy="1934765"/>
        </a:xfrm>
        <a:prstGeom prst="flowChartManualOperati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lvl="0" algn="l" defTabSz="889000">
            <a:lnSpc>
              <a:spcPct val="90000"/>
            </a:lnSpc>
            <a:spcBef>
              <a:spcPct val="0"/>
            </a:spcBef>
            <a:spcAft>
              <a:spcPct val="35000"/>
            </a:spcAft>
          </a:pPr>
          <a:endParaRPr lang="mn-MN" sz="2000" kern="1200" dirty="0" smtClean="0">
            <a:latin typeface="Arial" pitchFamily="34" charset="0"/>
            <a:cs typeface="Arial" pitchFamily="34" charset="0"/>
          </a:endParaRPr>
        </a:p>
        <a:p>
          <a:pPr lvl="0" algn="l" defTabSz="889000">
            <a:lnSpc>
              <a:spcPct val="90000"/>
            </a:lnSpc>
            <a:spcBef>
              <a:spcPct val="0"/>
            </a:spcBef>
            <a:spcAft>
              <a:spcPct val="35000"/>
            </a:spcAft>
          </a:pPr>
          <a:endParaRPr lang="mn-MN" sz="2000" kern="1200" dirty="0" smtClean="0">
            <a:latin typeface="Arial" pitchFamily="34" charset="0"/>
            <a:cs typeface="Arial" pitchFamily="34" charset="0"/>
          </a:endParaRPr>
        </a:p>
        <a:p>
          <a:pPr lvl="0" algn="l" defTabSz="889000">
            <a:lnSpc>
              <a:spcPct val="90000"/>
            </a:lnSpc>
            <a:spcBef>
              <a:spcPct val="0"/>
            </a:spcBef>
            <a:spcAft>
              <a:spcPct val="35000"/>
            </a:spcAft>
          </a:pPr>
          <a:r>
            <a:rPr lang="mn-MN" sz="2000" kern="1200" dirty="0" smtClean="0">
              <a:latin typeface="Arial" pitchFamily="34" charset="0"/>
              <a:cs typeface="Arial" pitchFamily="34" charset="0"/>
            </a:rPr>
            <a:t>Үйлдвэрлэлийн ослоор нас </a:t>
          </a:r>
          <a:r>
            <a:rPr lang="mn-MN" sz="2000" kern="1200" dirty="0" smtClean="0">
              <a:latin typeface="Arial" pitchFamily="34" charset="0"/>
              <a:cs typeface="Arial" pitchFamily="34" charset="0"/>
            </a:rPr>
            <a:t>барсан</a:t>
          </a:r>
          <a:endParaRPr lang="tr-TR" sz="2000" kern="1200" dirty="0">
            <a:latin typeface="Arial" pitchFamily="34" charset="0"/>
            <a:cs typeface="Arial" pitchFamily="34" charset="0"/>
          </a:endParaRPr>
        </a:p>
        <a:p>
          <a:pPr marL="228600" lvl="1" indent="-228600" algn="l" defTabSz="889000">
            <a:lnSpc>
              <a:spcPct val="90000"/>
            </a:lnSpc>
            <a:spcBef>
              <a:spcPct val="0"/>
            </a:spcBef>
            <a:spcAft>
              <a:spcPct val="15000"/>
            </a:spcAft>
            <a:buChar char="••"/>
          </a:pPr>
          <a:r>
            <a:rPr lang="tr-TR" sz="2000" kern="1200" dirty="0" smtClean="0">
              <a:latin typeface="Arial" pitchFamily="34" charset="0"/>
              <a:cs typeface="Arial" pitchFamily="34" charset="0"/>
            </a:rPr>
            <a:t>8</a:t>
          </a:r>
          <a:endParaRPr lang="tr-TR" sz="2000" kern="1200" dirty="0">
            <a:latin typeface="Arial" pitchFamily="34" charset="0"/>
            <a:cs typeface="Arial" pitchFamily="34" charset="0"/>
          </a:endParaRPr>
        </a:p>
      </dsp:txBody>
      <dsp:txXfrm rot="5400000">
        <a:off x="4160491" y="812800"/>
        <a:ext cx="1934765" cy="24384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85C8A0-429B-400C-B596-D37A9E808D42}">
      <dsp:nvSpPr>
        <dsp:cNvPr id="0" name=""/>
        <dsp:cNvSpPr/>
      </dsp:nvSpPr>
      <dsp:spPr>
        <a:xfrm>
          <a:off x="0" y="1233288"/>
          <a:ext cx="1499150" cy="5718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mn-MN" sz="1400" kern="1200" dirty="0" smtClean="0">
              <a:solidFill>
                <a:schemeClr val="tx1"/>
              </a:solidFill>
              <a:latin typeface="Arial" pitchFamily="34" charset="0"/>
              <a:cs typeface="Arial" pitchFamily="34" charset="0"/>
            </a:rPr>
            <a:t>Ажлын байрны тоо (тоо)</a:t>
          </a:r>
          <a:endParaRPr lang="tr-TR" sz="1400" kern="1200" dirty="0">
            <a:solidFill>
              <a:schemeClr val="tx1"/>
            </a:solidFill>
            <a:latin typeface="Arial" pitchFamily="34" charset="0"/>
            <a:cs typeface="Arial" pitchFamily="34" charset="0"/>
          </a:endParaRPr>
        </a:p>
      </dsp:txBody>
      <dsp:txXfrm>
        <a:off x="0" y="1233288"/>
        <a:ext cx="1499150" cy="571872"/>
      </dsp:txXfrm>
    </dsp:sp>
    <dsp:sp modelId="{B9455A86-8F12-4DB4-850C-F2A374AC79DF}">
      <dsp:nvSpPr>
        <dsp:cNvPr id="0" name=""/>
        <dsp:cNvSpPr/>
      </dsp:nvSpPr>
      <dsp:spPr>
        <a:xfrm>
          <a:off x="0" y="1844751"/>
          <a:ext cx="1499150" cy="52704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tr-TR" sz="1500" kern="1200" dirty="0" smtClean="0">
              <a:solidFill>
                <a:schemeClr val="tx1"/>
              </a:solidFill>
              <a:latin typeface="Arial" pitchFamily="34" charset="0"/>
              <a:cs typeface="Arial" pitchFamily="34" charset="0"/>
            </a:rPr>
            <a:t>30 673</a:t>
          </a:r>
          <a:endParaRPr lang="tr-TR" sz="1500" kern="1200" dirty="0">
            <a:solidFill>
              <a:schemeClr val="tx1"/>
            </a:solidFill>
            <a:latin typeface="Arial" pitchFamily="34" charset="0"/>
            <a:cs typeface="Arial" pitchFamily="34" charset="0"/>
          </a:endParaRPr>
        </a:p>
      </dsp:txBody>
      <dsp:txXfrm>
        <a:off x="0" y="1844751"/>
        <a:ext cx="1499150" cy="527040"/>
      </dsp:txXfrm>
    </dsp:sp>
    <dsp:sp modelId="{BE2AD27A-5D59-4FF5-B3B9-B9D476328760}">
      <dsp:nvSpPr>
        <dsp:cNvPr id="0" name=""/>
        <dsp:cNvSpPr/>
      </dsp:nvSpPr>
      <dsp:spPr>
        <a:xfrm>
          <a:off x="1712942" y="1272878"/>
          <a:ext cx="1499150" cy="5718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rtl="0">
            <a:lnSpc>
              <a:spcPct val="90000"/>
            </a:lnSpc>
            <a:spcBef>
              <a:spcPct val="0"/>
            </a:spcBef>
            <a:spcAft>
              <a:spcPct val="35000"/>
            </a:spcAft>
          </a:pPr>
          <a:r>
            <a:rPr lang="mn-MN" sz="1200" b="0" i="0" kern="1200" dirty="0" smtClean="0">
              <a:solidFill>
                <a:schemeClr val="tx1"/>
              </a:solidFill>
              <a:latin typeface="Arial" pitchFamily="34" charset="0"/>
              <a:cs typeface="Arial" pitchFamily="34" charset="0"/>
            </a:rPr>
            <a:t>Хүнсний салбар дахь хэмжээ (%)</a:t>
          </a:r>
          <a:endParaRPr lang="tr-TR" sz="1200" b="0" kern="1200" dirty="0">
            <a:solidFill>
              <a:schemeClr val="tx1"/>
            </a:solidFill>
            <a:latin typeface="Arial" pitchFamily="34" charset="0"/>
            <a:cs typeface="Arial" pitchFamily="34" charset="0"/>
          </a:endParaRPr>
        </a:p>
      </dsp:txBody>
      <dsp:txXfrm>
        <a:off x="1712942" y="1272878"/>
        <a:ext cx="1499150" cy="571872"/>
      </dsp:txXfrm>
    </dsp:sp>
    <dsp:sp modelId="{992842C3-BAA2-4009-B474-6E677A631DB1}">
      <dsp:nvSpPr>
        <dsp:cNvPr id="0" name=""/>
        <dsp:cNvSpPr/>
      </dsp:nvSpPr>
      <dsp:spPr>
        <a:xfrm>
          <a:off x="1712942" y="1844751"/>
          <a:ext cx="1499150" cy="52704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tr-TR" sz="1200" kern="1200" dirty="0" smtClean="0">
              <a:solidFill>
                <a:schemeClr val="tx1"/>
              </a:solidFill>
              <a:latin typeface="Arial" pitchFamily="34" charset="0"/>
              <a:cs typeface="Arial" pitchFamily="34" charset="0"/>
            </a:rPr>
            <a:t>74.3</a:t>
          </a:r>
          <a:endParaRPr lang="tr-TR" sz="1200" kern="1200" dirty="0">
            <a:solidFill>
              <a:schemeClr val="tx1"/>
            </a:solidFill>
            <a:latin typeface="Arial" pitchFamily="34" charset="0"/>
            <a:cs typeface="Arial" pitchFamily="34" charset="0"/>
          </a:endParaRPr>
        </a:p>
      </dsp:txBody>
      <dsp:txXfrm>
        <a:off x="1712942" y="1844751"/>
        <a:ext cx="1499150" cy="527040"/>
      </dsp:txXfrm>
    </dsp:sp>
    <dsp:sp modelId="{93339E3F-023C-43ED-8653-F924A62132E3}">
      <dsp:nvSpPr>
        <dsp:cNvPr id="0" name=""/>
        <dsp:cNvSpPr/>
      </dsp:nvSpPr>
      <dsp:spPr>
        <a:xfrm>
          <a:off x="3421974" y="1272878"/>
          <a:ext cx="1499150" cy="571872"/>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mn-MN" sz="1200" kern="1200" dirty="0" smtClean="0">
              <a:solidFill>
                <a:schemeClr val="tx1"/>
              </a:solidFill>
              <a:latin typeface="Arial" pitchFamily="34" charset="0"/>
              <a:cs typeface="Arial" pitchFamily="34" charset="0"/>
            </a:rPr>
            <a:t>Бүх салбарын дундах хэмжээ (%)</a:t>
          </a:r>
          <a:endParaRPr lang="tr-TR" sz="1200" kern="1200" dirty="0">
            <a:solidFill>
              <a:schemeClr val="tx1"/>
            </a:solidFill>
            <a:latin typeface="Arial" pitchFamily="34" charset="0"/>
            <a:cs typeface="Arial" pitchFamily="34" charset="0"/>
          </a:endParaRPr>
        </a:p>
      </dsp:txBody>
      <dsp:txXfrm>
        <a:off x="3421974" y="1272878"/>
        <a:ext cx="1499150" cy="571872"/>
      </dsp:txXfrm>
    </dsp:sp>
    <dsp:sp modelId="{CBC38879-42D0-4565-A84D-E89CF3D5E48F}">
      <dsp:nvSpPr>
        <dsp:cNvPr id="0" name=""/>
        <dsp:cNvSpPr/>
      </dsp:nvSpPr>
      <dsp:spPr>
        <a:xfrm>
          <a:off x="3421974" y="1844751"/>
          <a:ext cx="1499150" cy="52704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tr-TR" sz="1200" kern="1200" dirty="0" smtClean="0">
              <a:solidFill>
                <a:schemeClr val="tx1"/>
              </a:solidFill>
              <a:latin typeface="Arial" pitchFamily="34" charset="0"/>
              <a:cs typeface="Arial" pitchFamily="34" charset="0"/>
            </a:rPr>
            <a:t>1.14</a:t>
          </a:r>
          <a:endParaRPr lang="tr-TR" sz="1200" kern="1200" dirty="0">
            <a:solidFill>
              <a:schemeClr val="tx1"/>
            </a:solidFill>
            <a:latin typeface="Arial" pitchFamily="34" charset="0"/>
            <a:cs typeface="Arial" pitchFamily="34" charset="0"/>
          </a:endParaRPr>
        </a:p>
      </dsp:txBody>
      <dsp:txXfrm>
        <a:off x="3421974" y="1844751"/>
        <a:ext cx="1499150" cy="527040"/>
      </dsp:txXfrm>
    </dsp:sp>
    <dsp:sp modelId="{6B1CFF4A-5B57-4419-8C18-F29ED405490A}">
      <dsp:nvSpPr>
        <dsp:cNvPr id="0" name=""/>
        <dsp:cNvSpPr/>
      </dsp:nvSpPr>
      <dsp:spPr>
        <a:xfrm>
          <a:off x="5131005" y="1272878"/>
          <a:ext cx="1499150" cy="5718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mn-MN" sz="1200" kern="1200" dirty="0" smtClean="0">
              <a:solidFill>
                <a:schemeClr val="tx1"/>
              </a:solidFill>
              <a:latin typeface="Arial" pitchFamily="34" charset="0"/>
              <a:cs typeface="Arial" pitchFamily="34" charset="0"/>
            </a:rPr>
            <a:t>Ажилчдын тоо (хүн)</a:t>
          </a:r>
          <a:endParaRPr lang="tr-TR" sz="1200" kern="1200" dirty="0">
            <a:solidFill>
              <a:schemeClr val="tx1"/>
            </a:solidFill>
            <a:latin typeface="Arial" pitchFamily="34" charset="0"/>
            <a:cs typeface="Arial" pitchFamily="34" charset="0"/>
          </a:endParaRPr>
        </a:p>
      </dsp:txBody>
      <dsp:txXfrm>
        <a:off x="5131005" y="1272878"/>
        <a:ext cx="1499150" cy="571872"/>
      </dsp:txXfrm>
    </dsp:sp>
    <dsp:sp modelId="{B585F77C-FE08-4A5A-B34C-60BDFAED89FB}">
      <dsp:nvSpPr>
        <dsp:cNvPr id="0" name=""/>
        <dsp:cNvSpPr/>
      </dsp:nvSpPr>
      <dsp:spPr>
        <a:xfrm>
          <a:off x="5131005" y="1844751"/>
          <a:ext cx="1499150" cy="52704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tr-TR" sz="1200" kern="1200" dirty="0" smtClean="0">
              <a:solidFill>
                <a:schemeClr val="tx1"/>
              </a:solidFill>
              <a:latin typeface="Arial" pitchFamily="34" charset="0"/>
              <a:cs typeface="Arial" pitchFamily="34" charset="0"/>
            </a:rPr>
            <a:t>188 502</a:t>
          </a:r>
          <a:endParaRPr lang="tr-TR" sz="1200" kern="1200" dirty="0">
            <a:solidFill>
              <a:schemeClr val="tx1"/>
            </a:solidFill>
            <a:latin typeface="Arial" pitchFamily="34" charset="0"/>
            <a:cs typeface="Arial" pitchFamily="34" charset="0"/>
          </a:endParaRPr>
        </a:p>
      </dsp:txBody>
      <dsp:txXfrm>
        <a:off x="5131005" y="1844751"/>
        <a:ext cx="1499150" cy="527040"/>
      </dsp:txXfrm>
    </dsp:sp>
    <dsp:sp modelId="{9C153954-3279-41C0-8322-0330931AA00D}">
      <dsp:nvSpPr>
        <dsp:cNvPr id="0" name=""/>
        <dsp:cNvSpPr/>
      </dsp:nvSpPr>
      <dsp:spPr>
        <a:xfrm>
          <a:off x="6840037" y="1272878"/>
          <a:ext cx="1499150" cy="571872"/>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mn-MN" sz="1200" kern="1200" dirty="0" smtClean="0">
              <a:solidFill>
                <a:schemeClr val="tx1"/>
              </a:solidFill>
              <a:latin typeface="Arial" pitchFamily="34" charset="0"/>
              <a:cs typeface="Arial" pitchFamily="34" charset="0"/>
            </a:rPr>
            <a:t>Бүх салбарын харьцаа (%)</a:t>
          </a:r>
          <a:endParaRPr lang="tr-TR" sz="1200" kern="1200" dirty="0">
            <a:solidFill>
              <a:schemeClr val="tx1"/>
            </a:solidFill>
            <a:latin typeface="Arial" pitchFamily="34" charset="0"/>
            <a:cs typeface="Arial" pitchFamily="34" charset="0"/>
          </a:endParaRPr>
        </a:p>
      </dsp:txBody>
      <dsp:txXfrm>
        <a:off x="6840037" y="1272878"/>
        <a:ext cx="1499150" cy="571872"/>
      </dsp:txXfrm>
    </dsp:sp>
    <dsp:sp modelId="{B4C7A42B-C0FF-4F79-AB43-1E61229C861C}">
      <dsp:nvSpPr>
        <dsp:cNvPr id="0" name=""/>
        <dsp:cNvSpPr/>
      </dsp:nvSpPr>
      <dsp:spPr>
        <a:xfrm>
          <a:off x="6840037" y="1844751"/>
          <a:ext cx="1499150" cy="527040"/>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tr-TR" sz="1200" kern="1200" dirty="0" smtClean="0">
              <a:solidFill>
                <a:schemeClr val="tx1"/>
              </a:solidFill>
              <a:latin typeface="Arial" pitchFamily="34" charset="0"/>
              <a:cs typeface="Arial" pitchFamily="34" charset="0"/>
            </a:rPr>
            <a:t>1.45</a:t>
          </a:r>
          <a:endParaRPr lang="tr-TR" sz="1200" kern="1200" dirty="0">
            <a:solidFill>
              <a:schemeClr val="tx1"/>
            </a:solidFill>
            <a:latin typeface="Arial" pitchFamily="34" charset="0"/>
            <a:cs typeface="Arial" pitchFamily="34" charset="0"/>
          </a:endParaRPr>
        </a:p>
      </dsp:txBody>
      <dsp:txXfrm>
        <a:off x="6840037" y="1844751"/>
        <a:ext cx="1499150" cy="5270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547B68-6679-4D02-BA28-4C4B1A1DCBF7}">
      <dsp:nvSpPr>
        <dsp:cNvPr id="0" name=""/>
        <dsp:cNvSpPr/>
      </dsp:nvSpPr>
      <dsp:spPr>
        <a:xfrm>
          <a:off x="1467741" y="1323"/>
          <a:ext cx="1671730" cy="47106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mn-MN" sz="1300" kern="1200" dirty="0" smtClean="0">
              <a:latin typeface="Arial" pitchFamily="34" charset="0"/>
              <a:cs typeface="Arial" pitchFamily="34" charset="0"/>
            </a:rPr>
            <a:t>Холих</a:t>
          </a:r>
          <a:endParaRPr lang="tr-TR" sz="1300" kern="1200" dirty="0">
            <a:latin typeface="Arial" pitchFamily="34" charset="0"/>
            <a:cs typeface="Arial" pitchFamily="34" charset="0"/>
          </a:endParaRPr>
        </a:p>
      </dsp:txBody>
      <dsp:txXfrm>
        <a:off x="1481538" y="15120"/>
        <a:ext cx="1644136" cy="443471"/>
      </dsp:txXfrm>
    </dsp:sp>
    <dsp:sp modelId="{3BBB1017-835E-4D78-828B-DF50C70A178E}">
      <dsp:nvSpPr>
        <dsp:cNvPr id="0" name=""/>
        <dsp:cNvSpPr/>
      </dsp:nvSpPr>
      <dsp:spPr>
        <a:xfrm rot="5400000">
          <a:off x="2215282" y="484165"/>
          <a:ext cx="176649" cy="21197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tr-TR" sz="900" kern="1200">
            <a:latin typeface="Arial" pitchFamily="34" charset="0"/>
            <a:cs typeface="Arial" pitchFamily="34" charset="0"/>
          </a:endParaRPr>
        </a:p>
      </dsp:txBody>
      <dsp:txXfrm rot="-5400000">
        <a:off x="2240014" y="501830"/>
        <a:ext cx="127187" cy="123654"/>
      </dsp:txXfrm>
    </dsp:sp>
    <dsp:sp modelId="{7326F4AB-9781-467D-B456-ADA38ACD388A}">
      <dsp:nvSpPr>
        <dsp:cNvPr id="0" name=""/>
        <dsp:cNvSpPr/>
      </dsp:nvSpPr>
      <dsp:spPr>
        <a:xfrm>
          <a:off x="1467741" y="707921"/>
          <a:ext cx="1671730" cy="471065"/>
        </a:xfrm>
        <a:prstGeom prst="roundRect">
          <a:avLst>
            <a:gd name="adj" fmla="val 10000"/>
          </a:avLst>
        </a:prstGeom>
        <a:solidFill>
          <a:schemeClr val="accent5">
            <a:hueOff val="-1050478"/>
            <a:satOff val="-1461"/>
            <a:lumOff val="-5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mn-MN" sz="1300" kern="1200" dirty="0" smtClean="0">
              <a:latin typeface="Arial" pitchFamily="34" charset="0"/>
              <a:cs typeface="Arial" pitchFamily="34" charset="0"/>
            </a:rPr>
            <a:t>Зуурмаг зуурах</a:t>
          </a:r>
          <a:endParaRPr lang="tr-TR" sz="1300" kern="1200" dirty="0">
            <a:latin typeface="Arial" pitchFamily="34" charset="0"/>
            <a:cs typeface="Arial" pitchFamily="34" charset="0"/>
          </a:endParaRPr>
        </a:p>
      </dsp:txBody>
      <dsp:txXfrm>
        <a:off x="1481538" y="721718"/>
        <a:ext cx="1644136" cy="443471"/>
      </dsp:txXfrm>
    </dsp:sp>
    <dsp:sp modelId="{230719BC-77B9-44B9-B792-13C1F711321F}">
      <dsp:nvSpPr>
        <dsp:cNvPr id="0" name=""/>
        <dsp:cNvSpPr/>
      </dsp:nvSpPr>
      <dsp:spPr>
        <a:xfrm rot="5400000">
          <a:off x="2215282" y="1190763"/>
          <a:ext cx="176649" cy="211979"/>
        </a:xfrm>
        <a:prstGeom prst="rightArrow">
          <a:avLst>
            <a:gd name="adj1" fmla="val 60000"/>
            <a:gd name="adj2" fmla="val 50000"/>
          </a:avLst>
        </a:prstGeom>
        <a:solidFill>
          <a:schemeClr val="accent5">
            <a:hueOff val="-1225558"/>
            <a:satOff val="-1705"/>
            <a:lumOff val="-65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tr-TR" sz="900" kern="1200">
            <a:latin typeface="Arial" pitchFamily="34" charset="0"/>
            <a:cs typeface="Arial" pitchFamily="34" charset="0"/>
          </a:endParaRPr>
        </a:p>
      </dsp:txBody>
      <dsp:txXfrm rot="-5400000">
        <a:off x="2240014" y="1208428"/>
        <a:ext cx="127187" cy="123654"/>
      </dsp:txXfrm>
    </dsp:sp>
    <dsp:sp modelId="{89E646C0-E842-40B8-99A3-1F9309F3774B}">
      <dsp:nvSpPr>
        <dsp:cNvPr id="0" name=""/>
        <dsp:cNvSpPr/>
      </dsp:nvSpPr>
      <dsp:spPr>
        <a:xfrm>
          <a:off x="1467741" y="1414519"/>
          <a:ext cx="1671730" cy="471065"/>
        </a:xfrm>
        <a:prstGeom prst="roundRect">
          <a:avLst>
            <a:gd name="adj" fmla="val 10000"/>
          </a:avLst>
        </a:prstGeom>
        <a:solidFill>
          <a:schemeClr val="accent5">
            <a:hueOff val="-2100956"/>
            <a:satOff val="-2922"/>
            <a:lumOff val="-11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mn-MN" sz="1300" kern="1200" dirty="0" smtClean="0">
              <a:latin typeface="Arial" pitchFamily="34" charset="0"/>
              <a:cs typeface="Arial" pitchFamily="34" charset="0"/>
            </a:rPr>
            <a:t>Таслах ба жинлэх</a:t>
          </a:r>
          <a:endParaRPr lang="tr-TR" sz="1300" kern="1200" dirty="0">
            <a:latin typeface="Arial" pitchFamily="34" charset="0"/>
            <a:cs typeface="Arial" pitchFamily="34" charset="0"/>
          </a:endParaRPr>
        </a:p>
      </dsp:txBody>
      <dsp:txXfrm>
        <a:off x="1481538" y="1428316"/>
        <a:ext cx="1644136" cy="443471"/>
      </dsp:txXfrm>
    </dsp:sp>
    <dsp:sp modelId="{211268A1-F317-4ECA-8045-972C0B25476F}">
      <dsp:nvSpPr>
        <dsp:cNvPr id="0" name=""/>
        <dsp:cNvSpPr/>
      </dsp:nvSpPr>
      <dsp:spPr>
        <a:xfrm rot="5400000">
          <a:off x="2215282" y="1897361"/>
          <a:ext cx="176649" cy="211979"/>
        </a:xfrm>
        <a:prstGeom prst="rightArrow">
          <a:avLst>
            <a:gd name="adj1" fmla="val 60000"/>
            <a:gd name="adj2" fmla="val 50000"/>
          </a:avLst>
        </a:prstGeom>
        <a:solidFill>
          <a:schemeClr val="accent5">
            <a:hueOff val="-2451115"/>
            <a:satOff val="-3409"/>
            <a:lumOff val="-130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tr-TR" sz="900" kern="1200">
            <a:latin typeface="Arial" pitchFamily="34" charset="0"/>
            <a:cs typeface="Arial" pitchFamily="34" charset="0"/>
          </a:endParaRPr>
        </a:p>
      </dsp:txBody>
      <dsp:txXfrm rot="-5400000">
        <a:off x="2240014" y="1915026"/>
        <a:ext cx="127187" cy="123654"/>
      </dsp:txXfrm>
    </dsp:sp>
    <dsp:sp modelId="{AB6AFD91-894F-4E0A-9601-9E3046F52085}">
      <dsp:nvSpPr>
        <dsp:cNvPr id="0" name=""/>
        <dsp:cNvSpPr/>
      </dsp:nvSpPr>
      <dsp:spPr>
        <a:xfrm>
          <a:off x="1467741" y="2121117"/>
          <a:ext cx="1671730" cy="471065"/>
        </a:xfrm>
        <a:prstGeom prst="roundRect">
          <a:avLst>
            <a:gd name="adj" fmla="val 10000"/>
          </a:avLst>
        </a:prstGeom>
        <a:solidFill>
          <a:schemeClr val="accent5">
            <a:hueOff val="-3151434"/>
            <a:satOff val="-4383"/>
            <a:lumOff val="-1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mn-MN" sz="1300" kern="1200" dirty="0" smtClean="0">
              <a:latin typeface="Arial" pitchFamily="34" charset="0"/>
              <a:cs typeface="Arial" pitchFamily="34" charset="0"/>
            </a:rPr>
            <a:t>Исгэх (шаардлагатай бол)</a:t>
          </a:r>
          <a:endParaRPr lang="tr-TR" sz="1300" kern="1200" dirty="0">
            <a:latin typeface="Arial" pitchFamily="34" charset="0"/>
            <a:cs typeface="Arial" pitchFamily="34" charset="0"/>
          </a:endParaRPr>
        </a:p>
      </dsp:txBody>
      <dsp:txXfrm>
        <a:off x="1481538" y="2134914"/>
        <a:ext cx="1644136" cy="443471"/>
      </dsp:txXfrm>
    </dsp:sp>
    <dsp:sp modelId="{BC6D932F-505C-4ADB-8876-167D245DF007}">
      <dsp:nvSpPr>
        <dsp:cNvPr id="0" name=""/>
        <dsp:cNvSpPr/>
      </dsp:nvSpPr>
      <dsp:spPr>
        <a:xfrm rot="5400000">
          <a:off x="2215282" y="2603959"/>
          <a:ext cx="176649" cy="211979"/>
        </a:xfrm>
        <a:prstGeom prst="rightArrow">
          <a:avLst>
            <a:gd name="adj1" fmla="val 60000"/>
            <a:gd name="adj2" fmla="val 50000"/>
          </a:avLst>
        </a:prstGeom>
        <a:solidFill>
          <a:schemeClr val="accent5">
            <a:hueOff val="-3676673"/>
            <a:satOff val="-5114"/>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tr-TR" sz="900" kern="1200">
            <a:latin typeface="Arial" pitchFamily="34" charset="0"/>
            <a:cs typeface="Arial" pitchFamily="34" charset="0"/>
          </a:endParaRPr>
        </a:p>
      </dsp:txBody>
      <dsp:txXfrm rot="-5400000">
        <a:off x="2240014" y="2621624"/>
        <a:ext cx="127187" cy="123654"/>
      </dsp:txXfrm>
    </dsp:sp>
    <dsp:sp modelId="{DF441480-7E3D-4734-892D-71C73193E0B9}">
      <dsp:nvSpPr>
        <dsp:cNvPr id="0" name=""/>
        <dsp:cNvSpPr/>
      </dsp:nvSpPr>
      <dsp:spPr>
        <a:xfrm>
          <a:off x="1467741" y="2827715"/>
          <a:ext cx="1671730" cy="471065"/>
        </a:xfrm>
        <a:prstGeom prst="roundRect">
          <a:avLst>
            <a:gd name="adj" fmla="val 10000"/>
          </a:avLst>
        </a:prstGeom>
        <a:solidFill>
          <a:schemeClr val="accent5">
            <a:hueOff val="-4201912"/>
            <a:satOff val="-5845"/>
            <a:lumOff val="-22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mn-MN" sz="1300" kern="1200" dirty="0" smtClean="0">
              <a:latin typeface="Arial" pitchFamily="34" charset="0"/>
              <a:cs typeface="Arial" pitchFamily="34" charset="0"/>
            </a:rPr>
            <a:t>Биежүүлэх</a:t>
          </a:r>
          <a:endParaRPr lang="tr-TR" sz="1300" kern="1200" dirty="0">
            <a:latin typeface="Arial" pitchFamily="34" charset="0"/>
            <a:cs typeface="Arial" pitchFamily="34" charset="0"/>
          </a:endParaRPr>
        </a:p>
      </dsp:txBody>
      <dsp:txXfrm>
        <a:off x="1481538" y="2841512"/>
        <a:ext cx="1644136" cy="443471"/>
      </dsp:txXfrm>
    </dsp:sp>
    <dsp:sp modelId="{A259A246-A8C9-41E5-89F3-A1E9215EF956}">
      <dsp:nvSpPr>
        <dsp:cNvPr id="0" name=""/>
        <dsp:cNvSpPr/>
      </dsp:nvSpPr>
      <dsp:spPr>
        <a:xfrm rot="5400000">
          <a:off x="2215282" y="3310557"/>
          <a:ext cx="176649" cy="211979"/>
        </a:xfrm>
        <a:prstGeom prst="rightArrow">
          <a:avLst>
            <a:gd name="adj1" fmla="val 60000"/>
            <a:gd name="adj2" fmla="val 50000"/>
          </a:avLst>
        </a:prstGeom>
        <a:solidFill>
          <a:schemeClr val="accent5">
            <a:hueOff val="-4902231"/>
            <a:satOff val="-6819"/>
            <a:lumOff val="-261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tr-TR" sz="900" kern="1200">
            <a:latin typeface="Arial" pitchFamily="34" charset="0"/>
            <a:cs typeface="Arial" pitchFamily="34" charset="0"/>
          </a:endParaRPr>
        </a:p>
      </dsp:txBody>
      <dsp:txXfrm rot="-5400000">
        <a:off x="2240014" y="3328222"/>
        <a:ext cx="127187" cy="123654"/>
      </dsp:txXfrm>
    </dsp:sp>
    <dsp:sp modelId="{EE5750D1-1341-445D-BC97-604F0C23330C}">
      <dsp:nvSpPr>
        <dsp:cNvPr id="0" name=""/>
        <dsp:cNvSpPr/>
      </dsp:nvSpPr>
      <dsp:spPr>
        <a:xfrm>
          <a:off x="1467741" y="3534314"/>
          <a:ext cx="1671730" cy="471065"/>
        </a:xfrm>
        <a:prstGeom prst="roundRect">
          <a:avLst>
            <a:gd name="adj" fmla="val 10000"/>
          </a:avLst>
        </a:prstGeom>
        <a:solidFill>
          <a:schemeClr val="accent5">
            <a:hueOff val="-5252390"/>
            <a:satOff val="-7306"/>
            <a:lumOff val="-28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mn-MN" sz="1300" kern="1200" dirty="0" smtClean="0">
              <a:latin typeface="Arial" pitchFamily="34" charset="0"/>
              <a:cs typeface="Arial" pitchFamily="34" charset="0"/>
            </a:rPr>
            <a:t>Болгох</a:t>
          </a:r>
        </a:p>
      </dsp:txBody>
      <dsp:txXfrm>
        <a:off x="1481538" y="3548111"/>
        <a:ext cx="1644136" cy="443471"/>
      </dsp:txXfrm>
    </dsp:sp>
    <dsp:sp modelId="{3D30175A-A5FC-4589-987A-C6C2E94A94C9}">
      <dsp:nvSpPr>
        <dsp:cNvPr id="0" name=""/>
        <dsp:cNvSpPr/>
      </dsp:nvSpPr>
      <dsp:spPr>
        <a:xfrm rot="5400000">
          <a:off x="2215282" y="4017156"/>
          <a:ext cx="176649" cy="211979"/>
        </a:xfrm>
        <a:prstGeom prst="rightArrow">
          <a:avLst>
            <a:gd name="adj1" fmla="val 60000"/>
            <a:gd name="adj2" fmla="val 50000"/>
          </a:avLst>
        </a:prstGeom>
        <a:solidFill>
          <a:schemeClr val="accent5">
            <a:hueOff val="-6127787"/>
            <a:satOff val="-8523"/>
            <a:lumOff val="-326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tr-TR" sz="900" kern="1200">
            <a:latin typeface="Arial" pitchFamily="34" charset="0"/>
            <a:cs typeface="Arial" pitchFamily="34" charset="0"/>
          </a:endParaRPr>
        </a:p>
      </dsp:txBody>
      <dsp:txXfrm rot="-5400000">
        <a:off x="2240014" y="4034821"/>
        <a:ext cx="127187" cy="123654"/>
      </dsp:txXfrm>
    </dsp:sp>
    <dsp:sp modelId="{1F2D5F4E-6BA1-40F3-80EA-FD47FCE58BDB}">
      <dsp:nvSpPr>
        <dsp:cNvPr id="0" name=""/>
        <dsp:cNvSpPr/>
      </dsp:nvSpPr>
      <dsp:spPr>
        <a:xfrm>
          <a:off x="1467741" y="4240912"/>
          <a:ext cx="1671730" cy="471065"/>
        </a:xfrm>
        <a:prstGeom prst="roundRect">
          <a:avLst>
            <a:gd name="adj" fmla="val 10000"/>
          </a:avLst>
        </a:prstGeom>
        <a:solidFill>
          <a:schemeClr val="accent5">
            <a:hueOff val="-6302867"/>
            <a:satOff val="-8767"/>
            <a:lumOff val="-33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mn-MN" sz="1300" kern="1200" dirty="0" smtClean="0">
              <a:latin typeface="Arial" pitchFamily="34" charset="0"/>
              <a:cs typeface="Arial" pitchFamily="34" charset="0"/>
            </a:rPr>
            <a:t>Савлах</a:t>
          </a:r>
          <a:r>
            <a:rPr lang="tr-TR" sz="1300" kern="1200" dirty="0" smtClean="0">
              <a:latin typeface="Arial" pitchFamily="34" charset="0"/>
              <a:cs typeface="Arial" pitchFamily="34" charset="0"/>
            </a:rPr>
            <a:t> </a:t>
          </a:r>
          <a:endParaRPr lang="tr-TR" sz="1300" kern="1200" dirty="0">
            <a:latin typeface="Arial" pitchFamily="34" charset="0"/>
            <a:cs typeface="Arial" pitchFamily="34" charset="0"/>
          </a:endParaRPr>
        </a:p>
      </dsp:txBody>
      <dsp:txXfrm>
        <a:off x="1481538" y="4254709"/>
        <a:ext cx="1644136" cy="443471"/>
      </dsp:txXfrm>
    </dsp:sp>
    <dsp:sp modelId="{8AD8420C-5573-4F25-9084-06F9EC0E6216}">
      <dsp:nvSpPr>
        <dsp:cNvPr id="0" name=""/>
        <dsp:cNvSpPr/>
      </dsp:nvSpPr>
      <dsp:spPr>
        <a:xfrm rot="5400000">
          <a:off x="2215282" y="4723754"/>
          <a:ext cx="176649" cy="211979"/>
        </a:xfrm>
        <a:prstGeom prst="rightArrow">
          <a:avLst>
            <a:gd name="adj1" fmla="val 60000"/>
            <a:gd name="adj2" fmla="val 50000"/>
          </a:avLst>
        </a:prstGeom>
        <a:solidFill>
          <a:schemeClr val="accent5">
            <a:hueOff val="-7353345"/>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tr-TR" sz="900" kern="1200">
            <a:latin typeface="Arial" pitchFamily="34" charset="0"/>
            <a:cs typeface="Arial" pitchFamily="34" charset="0"/>
          </a:endParaRPr>
        </a:p>
      </dsp:txBody>
      <dsp:txXfrm rot="-5400000">
        <a:off x="2240014" y="4741419"/>
        <a:ext cx="127187" cy="123654"/>
      </dsp:txXfrm>
    </dsp:sp>
    <dsp:sp modelId="{A31F1DBC-F212-41C6-9267-FB17E1742B66}">
      <dsp:nvSpPr>
        <dsp:cNvPr id="0" name=""/>
        <dsp:cNvSpPr/>
      </dsp:nvSpPr>
      <dsp:spPr>
        <a:xfrm>
          <a:off x="1467741" y="4947510"/>
          <a:ext cx="1671730" cy="471065"/>
        </a:xfrm>
        <a:prstGeom prst="roundRect">
          <a:avLst>
            <a:gd name="adj" fmla="val 10000"/>
          </a:avLst>
        </a:prstGeom>
        <a:solidFill>
          <a:schemeClr val="accent5">
            <a:hueOff val="-7353345"/>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mn-MN" sz="1300" kern="1200" dirty="0" smtClean="0">
              <a:latin typeface="Arial" pitchFamily="34" charset="0"/>
              <a:cs typeface="Arial" pitchFamily="34" charset="0"/>
            </a:rPr>
            <a:t>Худалдах</a:t>
          </a:r>
          <a:endParaRPr lang="tr-TR" sz="1300" kern="1200" dirty="0">
            <a:latin typeface="Arial" pitchFamily="34" charset="0"/>
            <a:cs typeface="Arial" pitchFamily="34" charset="0"/>
          </a:endParaRPr>
        </a:p>
      </dsp:txBody>
      <dsp:txXfrm>
        <a:off x="1481538" y="4961307"/>
        <a:ext cx="1644136" cy="443471"/>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7834AF-457A-482D-A859-38A56BD02D4C}" type="datetimeFigureOut">
              <a:rPr lang="tr-TR" smtClean="0"/>
              <a:t>07.09.2020</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B3C15C-C27C-4FF5-B429-995D138FC104}" type="slidenum">
              <a:rPr lang="tr-TR" smtClean="0"/>
              <a:t>‹#›</a:t>
            </a:fld>
            <a:endParaRPr lang="tr-TR"/>
          </a:p>
        </p:txBody>
      </p:sp>
    </p:spTree>
    <p:extLst>
      <p:ext uri="{BB962C8B-B14F-4D97-AF65-F5344CB8AC3E}">
        <p14:creationId xmlns:p14="http://schemas.microsoft.com/office/powerpoint/2010/main" val="1844645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dirty="0">
                <a:latin typeface="Garamond" panose="02020404030301010803" pitchFamily="18" charset="0"/>
                <a:cs typeface="Times New Roman" panose="02020603050405020304" pitchFamily="18" charset="0"/>
              </a:rPr>
              <a:t>***Bu bölüme giren notlar, </a:t>
            </a:r>
            <a:r>
              <a:rPr lang="tr-TR" sz="1200" b="0" dirty="0" err="1">
                <a:latin typeface="Garamond" panose="02020404030301010803" pitchFamily="18" charset="0"/>
                <a:cs typeface="Times New Roman" panose="02020603050405020304" pitchFamily="18" charset="0"/>
              </a:rPr>
              <a:t>Garamond</a:t>
            </a:r>
            <a:r>
              <a:rPr lang="tr-TR" sz="1200" b="0" dirty="0">
                <a:latin typeface="Garamond" panose="02020404030301010803" pitchFamily="18" charset="0"/>
                <a:cs typeface="Times New Roman" panose="02020603050405020304" pitchFamily="18" charset="0"/>
              </a:rPr>
              <a:t>/Times New Roman/</a:t>
            </a:r>
            <a:r>
              <a:rPr lang="tr-TR" sz="1200" b="0" dirty="0" err="1">
                <a:latin typeface="Garamond" panose="02020404030301010803" pitchFamily="18" charset="0"/>
                <a:cs typeface="Times New Roman" panose="02020603050405020304" pitchFamily="18" charset="0"/>
              </a:rPr>
              <a:t>Calibri</a:t>
            </a:r>
            <a:r>
              <a:rPr lang="tr-TR" sz="1200" b="0" baseline="0" dirty="0">
                <a:latin typeface="Garamond" panose="02020404030301010803" pitchFamily="18" charset="0"/>
                <a:cs typeface="Times New Roman" panose="02020603050405020304" pitchFamily="18" charset="0"/>
              </a:rPr>
              <a:t> 14 </a:t>
            </a:r>
            <a:r>
              <a:rPr lang="tr-TR" sz="1200" b="0" baseline="0" dirty="0" err="1">
                <a:latin typeface="Garamond" panose="02020404030301010803" pitchFamily="18" charset="0"/>
                <a:cs typeface="Times New Roman" panose="02020603050405020304" pitchFamily="18" charset="0"/>
              </a:rPr>
              <a:t>pt</a:t>
            </a:r>
            <a:r>
              <a:rPr lang="tr-TR" sz="1200" b="0" baseline="0" dirty="0">
                <a:latin typeface="Garamond" panose="02020404030301010803" pitchFamily="18" charset="0"/>
                <a:cs typeface="Times New Roman" panose="02020603050405020304" pitchFamily="18" charset="0"/>
              </a:rPr>
              <a:t> olarak yazılır.***</a:t>
            </a:r>
            <a:endParaRPr lang="tr-TR" sz="1200" b="0" dirty="0">
              <a:latin typeface="Garamond" panose="02020404030301010803" pitchFamily="18" charset="0"/>
              <a:cs typeface="Times New Roman" panose="02020603050405020304" pitchFamily="18" charset="0"/>
            </a:endParaRPr>
          </a:p>
          <a:p>
            <a:endParaRPr lang="tr-TR" sz="1200" b="1" dirty="0">
              <a:latin typeface="Garamond" panose="02020404030301010803" pitchFamily="18" charset="0"/>
              <a:cs typeface="Times New Roman" panose="02020603050405020304" pitchFamily="18" charset="0"/>
            </a:endParaRPr>
          </a:p>
          <a:p>
            <a:r>
              <a:rPr lang="tr-TR" sz="1200" b="1" dirty="0">
                <a:latin typeface="Garamond" panose="02020404030301010803" pitchFamily="18" charset="0"/>
                <a:cs typeface="Times New Roman" panose="02020603050405020304" pitchFamily="18" charset="0"/>
              </a:rPr>
              <a:t>Sunum Başlığı:</a:t>
            </a:r>
            <a:r>
              <a:rPr lang="tr-TR" sz="1200" b="1" baseline="0" dirty="0">
                <a:latin typeface="Garamond" panose="02020404030301010803" pitchFamily="18" charset="0"/>
                <a:cs typeface="Times New Roman" panose="02020603050405020304" pitchFamily="18" charset="0"/>
              </a:rPr>
              <a:t> </a:t>
            </a:r>
            <a:r>
              <a:rPr lang="tr-TR" sz="1200" b="0" dirty="0" err="1">
                <a:latin typeface="Garamond" panose="02020404030301010803" pitchFamily="18" charset="0"/>
                <a:cs typeface="Times New Roman" panose="02020603050405020304" pitchFamily="18" charset="0"/>
              </a:rPr>
              <a:t>Garamond</a:t>
            </a:r>
            <a:r>
              <a:rPr lang="tr-TR" sz="1200" b="0" dirty="0">
                <a:latin typeface="Garamond" panose="02020404030301010803" pitchFamily="18" charset="0"/>
                <a:cs typeface="Times New Roman" panose="02020603050405020304" pitchFamily="18" charset="0"/>
              </a:rPr>
              <a:t>/Times New Roman/</a:t>
            </a:r>
            <a:r>
              <a:rPr lang="tr-TR" sz="1200" b="0" dirty="0" err="1">
                <a:latin typeface="Garamond" panose="02020404030301010803" pitchFamily="18" charset="0"/>
                <a:cs typeface="Times New Roman" panose="02020603050405020304" pitchFamily="18" charset="0"/>
              </a:rPr>
              <a:t>Calibri</a:t>
            </a:r>
            <a:r>
              <a:rPr lang="tr-TR" sz="1200" baseline="0" dirty="0">
                <a:latin typeface="Garamond" panose="02020404030301010803" pitchFamily="18" charset="0"/>
                <a:cs typeface="Times New Roman" panose="02020603050405020304" pitchFamily="18" charset="0"/>
              </a:rPr>
              <a:t>, asgari 54 </a:t>
            </a:r>
            <a:r>
              <a:rPr lang="tr-TR" sz="1200" baseline="0" dirty="0" err="1">
                <a:latin typeface="Garamond" panose="02020404030301010803" pitchFamily="18" charset="0"/>
                <a:cs typeface="Times New Roman" panose="02020603050405020304" pitchFamily="18" charset="0"/>
              </a:rPr>
              <a:t>pt</a:t>
            </a:r>
            <a:r>
              <a:rPr lang="tr-TR" sz="1200" baseline="0" dirty="0">
                <a:latin typeface="Garamond" panose="02020404030301010803" pitchFamily="18" charset="0"/>
                <a:cs typeface="Times New Roman" panose="02020603050405020304" pitchFamily="18" charset="0"/>
              </a:rPr>
              <a:t> (BÜYÜK HARF)</a:t>
            </a:r>
          </a:p>
          <a:p>
            <a:r>
              <a:rPr lang="tr-TR" sz="1200" b="1" baseline="0" dirty="0">
                <a:latin typeface="Garamond" panose="02020404030301010803" pitchFamily="18" charset="0"/>
                <a:cs typeface="Times New Roman" panose="02020603050405020304" pitchFamily="18" charset="0"/>
              </a:rPr>
              <a:t>Birimin Adı:</a:t>
            </a:r>
            <a:r>
              <a:rPr lang="tr-TR" sz="1200" baseline="0" dirty="0">
                <a:latin typeface="Garamond" panose="02020404030301010803" pitchFamily="18" charset="0"/>
                <a:cs typeface="Times New Roman" panose="02020603050405020304" pitchFamily="18" charset="0"/>
              </a:rPr>
              <a:t>  </a:t>
            </a:r>
            <a:r>
              <a:rPr lang="tr-TR" sz="1200" b="0" dirty="0" err="1">
                <a:latin typeface="Garamond" panose="02020404030301010803" pitchFamily="18" charset="0"/>
                <a:cs typeface="Times New Roman" panose="02020603050405020304" pitchFamily="18" charset="0"/>
              </a:rPr>
              <a:t>Garamond</a:t>
            </a:r>
            <a:r>
              <a:rPr lang="tr-TR" sz="1200" b="0" dirty="0">
                <a:latin typeface="Garamond" panose="02020404030301010803" pitchFamily="18" charset="0"/>
                <a:cs typeface="Times New Roman" panose="02020603050405020304" pitchFamily="18" charset="0"/>
              </a:rPr>
              <a:t>/Times New Roman/</a:t>
            </a:r>
            <a:r>
              <a:rPr lang="tr-TR" sz="1200" b="0" dirty="0" err="1">
                <a:latin typeface="Garamond" panose="02020404030301010803" pitchFamily="18" charset="0"/>
                <a:cs typeface="Times New Roman" panose="02020603050405020304" pitchFamily="18" charset="0"/>
              </a:rPr>
              <a:t>Calibri</a:t>
            </a:r>
            <a:r>
              <a:rPr lang="tr-TR" sz="1200" baseline="0" dirty="0">
                <a:latin typeface="Garamond" panose="02020404030301010803" pitchFamily="18" charset="0"/>
                <a:cs typeface="Times New Roman" panose="02020603050405020304" pitchFamily="18" charset="0"/>
              </a:rPr>
              <a:t>, asgari 24 </a:t>
            </a:r>
            <a:r>
              <a:rPr lang="tr-TR" sz="1200" baseline="0" dirty="0" err="1">
                <a:latin typeface="Garamond" panose="02020404030301010803" pitchFamily="18" charset="0"/>
                <a:cs typeface="Times New Roman" panose="02020603050405020304" pitchFamily="18" charset="0"/>
              </a:rPr>
              <a:t>pt</a:t>
            </a:r>
            <a:r>
              <a:rPr lang="tr-TR" sz="1200" baseline="0" dirty="0">
                <a:latin typeface="Garamond" panose="02020404030301010803" pitchFamily="18" charset="0"/>
                <a:cs typeface="Times New Roman" panose="02020603050405020304" pitchFamily="18" charset="0"/>
              </a:rPr>
              <a:t> (İlk Harfler Büyük)</a:t>
            </a:r>
          </a:p>
          <a:p>
            <a:r>
              <a:rPr lang="tr-TR" sz="1200" b="1" baseline="0" dirty="0">
                <a:latin typeface="Garamond" panose="02020404030301010803" pitchFamily="18" charset="0"/>
                <a:cs typeface="Times New Roman" panose="02020603050405020304" pitchFamily="18" charset="0"/>
              </a:rPr>
              <a:t>Tarih: </a:t>
            </a:r>
            <a:r>
              <a:rPr lang="tr-TR" sz="1200" b="0" dirty="0" err="1">
                <a:latin typeface="Garamond" panose="02020404030301010803" pitchFamily="18" charset="0"/>
                <a:cs typeface="Times New Roman" panose="02020603050405020304" pitchFamily="18" charset="0"/>
              </a:rPr>
              <a:t>Garamond</a:t>
            </a:r>
            <a:r>
              <a:rPr lang="tr-TR" sz="1200" b="0" dirty="0">
                <a:latin typeface="Garamond" panose="02020404030301010803" pitchFamily="18" charset="0"/>
                <a:cs typeface="Times New Roman" panose="02020603050405020304" pitchFamily="18" charset="0"/>
              </a:rPr>
              <a:t>/Times New Roman/</a:t>
            </a:r>
            <a:r>
              <a:rPr lang="tr-TR" sz="1200" b="0" dirty="0" err="1">
                <a:latin typeface="Garamond" panose="02020404030301010803" pitchFamily="18" charset="0"/>
                <a:cs typeface="Times New Roman" panose="02020603050405020304" pitchFamily="18" charset="0"/>
              </a:rPr>
              <a:t>Calibri</a:t>
            </a:r>
            <a:r>
              <a:rPr lang="tr-TR" sz="1200" baseline="0" dirty="0">
                <a:latin typeface="Garamond" panose="02020404030301010803" pitchFamily="18" charset="0"/>
                <a:cs typeface="Times New Roman" panose="02020603050405020304" pitchFamily="18" charset="0"/>
              </a:rPr>
              <a:t>, minimum 24 </a:t>
            </a:r>
            <a:r>
              <a:rPr lang="tr-TR" sz="1200" baseline="0" dirty="0" err="1">
                <a:latin typeface="Garamond" panose="02020404030301010803" pitchFamily="18" charset="0"/>
                <a:cs typeface="Times New Roman" panose="02020603050405020304" pitchFamily="18" charset="0"/>
              </a:rPr>
              <a:t>pt</a:t>
            </a:r>
            <a:r>
              <a:rPr lang="tr-TR" sz="1200" baseline="0" dirty="0">
                <a:latin typeface="Garamond" panose="02020404030301010803" pitchFamily="18" charset="0"/>
                <a:cs typeface="Times New Roman" panose="02020603050405020304" pitchFamily="18" charset="0"/>
              </a:rPr>
              <a:t> (GG/AA/YYYY)</a:t>
            </a:r>
          </a:p>
        </p:txBody>
      </p:sp>
      <p:sp>
        <p:nvSpPr>
          <p:cNvPr id="4" name="Slayt Numarası Yer Tutucusu 3"/>
          <p:cNvSpPr>
            <a:spLocks noGrp="1"/>
          </p:cNvSpPr>
          <p:nvPr>
            <p:ph type="sldNum" sz="quarter" idx="10"/>
          </p:nvPr>
        </p:nvSpPr>
        <p:spPr/>
        <p:txBody>
          <a:bodyPr/>
          <a:lstStyle/>
          <a:p>
            <a:fld id="{87B3C15C-C27C-4FF5-B429-995D138FC104}" type="slidenum">
              <a:rPr lang="tr-TR" smtClean="0"/>
              <a:t>1</a:t>
            </a:fld>
            <a:endParaRPr lang="tr-TR"/>
          </a:p>
        </p:txBody>
      </p:sp>
    </p:spTree>
    <p:extLst>
      <p:ext uri="{BB962C8B-B14F-4D97-AF65-F5344CB8AC3E}">
        <p14:creationId xmlns:p14="http://schemas.microsoft.com/office/powerpoint/2010/main" val="3626853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dirty="0">
                <a:latin typeface="Garamond" panose="02020404030301010803" pitchFamily="18" charset="0"/>
                <a:cs typeface="Times New Roman" panose="02020603050405020304" pitchFamily="18" charset="0"/>
              </a:rPr>
              <a:t>***Bu bölüme giren notlar,</a:t>
            </a:r>
            <a:r>
              <a:rPr lang="tr-TR" sz="1200" b="0" baseline="0" dirty="0">
                <a:latin typeface="Garamond" panose="02020404030301010803" pitchFamily="18" charset="0"/>
                <a:cs typeface="Times New Roman" panose="02020603050405020304" pitchFamily="18" charset="0"/>
              </a:rPr>
              <a:t> </a:t>
            </a:r>
            <a:r>
              <a:rPr lang="tr-TR" sz="1200" b="0" dirty="0" err="1">
                <a:latin typeface="Garamond" panose="02020404030301010803" pitchFamily="18" charset="0"/>
                <a:cs typeface="Times New Roman" panose="02020603050405020304" pitchFamily="18" charset="0"/>
              </a:rPr>
              <a:t>Garamond</a:t>
            </a:r>
            <a:r>
              <a:rPr lang="tr-TR" sz="1200" b="0" dirty="0">
                <a:latin typeface="Garamond" panose="02020404030301010803" pitchFamily="18" charset="0"/>
                <a:cs typeface="Times New Roman" panose="02020603050405020304" pitchFamily="18" charset="0"/>
              </a:rPr>
              <a:t>/Times New Roman/</a:t>
            </a:r>
            <a:r>
              <a:rPr lang="tr-TR" sz="1200" b="0" dirty="0" err="1">
                <a:latin typeface="Garamond" panose="02020404030301010803" pitchFamily="18" charset="0"/>
                <a:cs typeface="Times New Roman" panose="02020603050405020304" pitchFamily="18" charset="0"/>
              </a:rPr>
              <a:t>Calibri</a:t>
            </a:r>
            <a:r>
              <a:rPr lang="tr-TR" sz="1200" b="0" baseline="0" dirty="0">
                <a:latin typeface="Garamond" panose="02020404030301010803" pitchFamily="18" charset="0"/>
                <a:cs typeface="Times New Roman" panose="02020603050405020304" pitchFamily="18" charset="0"/>
              </a:rPr>
              <a:t> 14 </a:t>
            </a:r>
            <a:r>
              <a:rPr lang="tr-TR" sz="1200" b="0" baseline="0" dirty="0" err="1">
                <a:latin typeface="Garamond" panose="02020404030301010803" pitchFamily="18" charset="0"/>
                <a:cs typeface="Times New Roman" panose="02020603050405020304" pitchFamily="18" charset="0"/>
              </a:rPr>
              <a:t>pt</a:t>
            </a:r>
            <a:r>
              <a:rPr lang="tr-TR" sz="1200" b="0" baseline="0" dirty="0">
                <a:latin typeface="Garamond" panose="02020404030301010803" pitchFamily="18" charset="0"/>
                <a:cs typeface="Times New Roman" panose="02020603050405020304" pitchFamily="18" charset="0"/>
              </a:rPr>
              <a:t> olarak yazılır.***</a:t>
            </a:r>
          </a:p>
          <a:p>
            <a:endParaRPr lang="tr-TR" b="1" baseline="0" dirty="0">
              <a:latin typeface="Garamond" panose="02020404030301010803" pitchFamily="18" charset="0"/>
              <a:cs typeface="Times New Roman" panose="02020603050405020304" pitchFamily="18" charset="0"/>
            </a:endParaRPr>
          </a:p>
          <a:p>
            <a:r>
              <a:rPr lang="tr-TR" b="1" baseline="0" dirty="0">
                <a:latin typeface="Garamond" panose="02020404030301010803" pitchFamily="18" charset="0"/>
                <a:cs typeface="Times New Roman" panose="02020603050405020304" pitchFamily="18" charset="0"/>
              </a:rPr>
              <a:t>Sunum Planı:  </a:t>
            </a:r>
            <a:r>
              <a:rPr lang="tr-TR" sz="1200" b="0" dirty="0" err="1">
                <a:latin typeface="Garamond" panose="02020404030301010803" pitchFamily="18" charset="0"/>
                <a:cs typeface="Times New Roman" panose="02020603050405020304" pitchFamily="18" charset="0"/>
              </a:rPr>
              <a:t>Garamond</a:t>
            </a:r>
            <a:r>
              <a:rPr lang="tr-TR" sz="1200" b="0" dirty="0">
                <a:latin typeface="Garamond" panose="02020404030301010803" pitchFamily="18" charset="0"/>
                <a:cs typeface="Times New Roman" panose="02020603050405020304" pitchFamily="18" charset="0"/>
              </a:rPr>
              <a:t>/Times New Roman/</a:t>
            </a:r>
            <a:r>
              <a:rPr lang="tr-TR" sz="1200" b="0" dirty="0" err="1">
                <a:latin typeface="Garamond" panose="02020404030301010803" pitchFamily="18" charset="0"/>
                <a:cs typeface="Times New Roman" panose="02020603050405020304" pitchFamily="18" charset="0"/>
              </a:rPr>
              <a:t>Calibri</a:t>
            </a:r>
            <a:r>
              <a:rPr lang="tr-TR" baseline="0" dirty="0">
                <a:latin typeface="Garamond" panose="02020404030301010803" pitchFamily="18" charset="0"/>
                <a:cs typeface="Times New Roman" panose="02020603050405020304" pitchFamily="18" charset="0"/>
              </a:rPr>
              <a:t>, asgari 36 font (BÜYÜK HARF)</a:t>
            </a:r>
          </a:p>
          <a:p>
            <a:r>
              <a:rPr lang="tr-TR" b="1" baseline="0" dirty="0">
                <a:latin typeface="Garamond" panose="02020404030301010803" pitchFamily="18" charset="0"/>
                <a:cs typeface="Times New Roman" panose="02020603050405020304" pitchFamily="18" charset="0"/>
              </a:rPr>
              <a:t>İçerik Maddeleri: </a:t>
            </a:r>
            <a:r>
              <a:rPr lang="tr-TR" sz="1200" b="0" dirty="0" err="1">
                <a:latin typeface="Garamond" panose="02020404030301010803" pitchFamily="18" charset="0"/>
                <a:cs typeface="Times New Roman" panose="02020603050405020304" pitchFamily="18" charset="0"/>
              </a:rPr>
              <a:t>Garamond</a:t>
            </a:r>
            <a:r>
              <a:rPr lang="tr-TR" sz="1200" b="0" dirty="0">
                <a:latin typeface="Garamond" panose="02020404030301010803" pitchFamily="18" charset="0"/>
                <a:cs typeface="Times New Roman" panose="02020603050405020304" pitchFamily="18" charset="0"/>
              </a:rPr>
              <a:t>/Times New Roman/</a:t>
            </a:r>
            <a:r>
              <a:rPr lang="tr-TR" sz="1200" b="0" dirty="0" err="1">
                <a:latin typeface="Garamond" panose="02020404030301010803" pitchFamily="18" charset="0"/>
                <a:cs typeface="Times New Roman" panose="02020603050405020304" pitchFamily="18" charset="0"/>
              </a:rPr>
              <a:t>Calibri</a:t>
            </a:r>
            <a:r>
              <a:rPr lang="tr-TR" baseline="0" dirty="0">
                <a:latin typeface="Garamond" panose="02020404030301010803" pitchFamily="18" charset="0"/>
                <a:cs typeface="Times New Roman" panose="02020603050405020304" pitchFamily="18" charset="0"/>
              </a:rPr>
              <a:t>, asgari 28 font (İlk Harfler Büyük)</a:t>
            </a:r>
          </a:p>
          <a:p>
            <a:r>
              <a:rPr lang="tr-TR" b="1" baseline="0" dirty="0">
                <a:latin typeface="Garamond" panose="02020404030301010803" pitchFamily="18" charset="0"/>
                <a:cs typeface="Times New Roman" panose="02020603050405020304" pitchFamily="18" charset="0"/>
              </a:rPr>
              <a:t>Yansı Numaraları: </a:t>
            </a:r>
            <a:r>
              <a:rPr lang="tr-TR" sz="1200" b="0" dirty="0" err="1">
                <a:latin typeface="Garamond" panose="02020404030301010803" pitchFamily="18" charset="0"/>
                <a:cs typeface="Times New Roman" panose="02020603050405020304" pitchFamily="18" charset="0"/>
              </a:rPr>
              <a:t>Garamond</a:t>
            </a:r>
            <a:r>
              <a:rPr lang="tr-TR" sz="1200" b="0" dirty="0">
                <a:latin typeface="Garamond" panose="02020404030301010803" pitchFamily="18" charset="0"/>
                <a:cs typeface="Times New Roman" panose="02020603050405020304" pitchFamily="18" charset="0"/>
              </a:rPr>
              <a:t>/Times New Roman/</a:t>
            </a:r>
            <a:r>
              <a:rPr lang="tr-TR" sz="1200" b="0" dirty="0" err="1">
                <a:latin typeface="Garamond" panose="02020404030301010803" pitchFamily="18" charset="0"/>
                <a:cs typeface="Times New Roman" panose="02020603050405020304" pitchFamily="18" charset="0"/>
              </a:rPr>
              <a:t>Calibri</a:t>
            </a:r>
            <a:r>
              <a:rPr lang="tr-TR" baseline="0" dirty="0">
                <a:latin typeface="Garamond" panose="02020404030301010803" pitchFamily="18" charset="0"/>
                <a:cs typeface="Times New Roman" panose="02020603050405020304" pitchFamily="18" charset="0"/>
              </a:rPr>
              <a:t>, 14 font (Mevcut Yansı No / Toplam Yansı No)</a:t>
            </a:r>
          </a:p>
          <a:p>
            <a:endParaRPr lang="tr-TR" baseline="0" dirty="0">
              <a:latin typeface="Garamond" panose="02020404030301010803" pitchFamily="18" charset="0"/>
              <a:cs typeface="Times New Roman" panose="02020603050405020304" pitchFamily="18" charset="0"/>
            </a:endParaRPr>
          </a:p>
          <a:p>
            <a:r>
              <a:rPr lang="tr-TR" b="1" baseline="0" dirty="0">
                <a:latin typeface="Garamond" panose="02020404030301010803" pitchFamily="18" charset="0"/>
                <a:cs typeface="Times New Roman" panose="02020603050405020304" pitchFamily="18" charset="0"/>
              </a:rPr>
              <a:t>NOT:</a:t>
            </a:r>
          </a:p>
          <a:p>
            <a:pPr marL="171450" indent="-171450">
              <a:buFontTx/>
              <a:buChar char="-"/>
            </a:pPr>
            <a:r>
              <a:rPr lang="tr-TR" b="1" baseline="0" dirty="0">
                <a:latin typeface="Garamond" panose="02020404030301010803" pitchFamily="18" charset="0"/>
                <a:cs typeface="Times New Roman" panose="02020603050405020304" pitchFamily="18" charset="0"/>
              </a:rPr>
              <a:t>«Toplam Yansı No» </a:t>
            </a:r>
            <a:r>
              <a:rPr lang="tr-TR" b="0" baseline="0" dirty="0">
                <a:latin typeface="Garamond" panose="02020404030301010803" pitchFamily="18" charset="0"/>
                <a:cs typeface="Times New Roman" panose="02020603050405020304" pitchFamily="18" charset="0"/>
              </a:rPr>
              <a:t>bilgisi, üst menüden «Görünüm» altındaki «Asıl </a:t>
            </a:r>
            <a:r>
              <a:rPr lang="tr-TR" b="0" baseline="0" dirty="0" err="1">
                <a:latin typeface="Garamond" panose="02020404030301010803" pitchFamily="18" charset="0"/>
                <a:cs typeface="Times New Roman" panose="02020603050405020304" pitchFamily="18" charset="0"/>
              </a:rPr>
              <a:t>Slayt»’a</a:t>
            </a:r>
            <a:r>
              <a:rPr lang="tr-TR" b="0" baseline="0" dirty="0">
                <a:latin typeface="Garamond" panose="02020404030301010803" pitchFamily="18" charset="0"/>
                <a:cs typeface="Times New Roman" panose="02020603050405020304" pitchFamily="18" charset="0"/>
              </a:rPr>
              <a:t> tıklandıktan sonra açılacak 2. yansı üzerinden düzetilebilir.</a:t>
            </a:r>
          </a:p>
          <a:p>
            <a:pPr marL="171450" indent="-171450">
              <a:buFontTx/>
              <a:buChar char="-"/>
            </a:pPr>
            <a:r>
              <a:rPr lang="tr-TR" b="0" baseline="0" dirty="0">
                <a:latin typeface="Garamond" panose="02020404030301010803" pitchFamily="18" charset="0"/>
                <a:cs typeface="Times New Roman" panose="02020603050405020304" pitchFamily="18" charset="0"/>
              </a:rPr>
              <a:t>Gereken düzeltme yapıldıktan sonra «Asıl Görünümü Kapat» seçilerek normal görünüme dönülür.</a:t>
            </a:r>
          </a:p>
          <a:p>
            <a:pPr marL="171450" indent="-171450">
              <a:buFontTx/>
              <a:buChar char="-"/>
            </a:pPr>
            <a:r>
              <a:rPr lang="tr-TR" b="0" baseline="0" dirty="0">
                <a:latin typeface="Garamond" panose="02020404030301010803" pitchFamily="18" charset="0"/>
                <a:cs typeface="Times New Roman" panose="02020603050405020304" pitchFamily="18" charset="0"/>
              </a:rPr>
              <a:t>Bu işlem sonrasında «Toplam Yansı No» bilgisinin otomatik olarak düzelmemesi halinde, üst menüde yer alan «Ekle» bölümünden «Slayt Numarası» seçilerek açılacak pencereden «Slayt numarası» kutucuğundaki işaret kaldırılarak «Tümüne Uygula» seçeneğine tıklanır.</a:t>
            </a:r>
          </a:p>
          <a:p>
            <a:pPr marL="171450" indent="-171450">
              <a:buFontTx/>
              <a:buChar char="-"/>
            </a:pPr>
            <a:r>
              <a:rPr lang="tr-TR" b="0" baseline="0" dirty="0">
                <a:latin typeface="Garamond" panose="02020404030301010803" pitchFamily="18" charset="0"/>
                <a:cs typeface="Times New Roman" panose="02020603050405020304" pitchFamily="18" charset="0"/>
              </a:rPr>
              <a:t>Ardından, yine «Ekle» bölümünden «Slayt Numarası» seçilerek açılacak pencereden «Slayt numarası» kutucuğuna işaret konularak «Tümüne Uygula» seçeneğine tıklanır.</a:t>
            </a:r>
          </a:p>
        </p:txBody>
      </p:sp>
      <p:sp>
        <p:nvSpPr>
          <p:cNvPr id="4" name="Slayt Numarası Yer Tutucusu 3"/>
          <p:cNvSpPr>
            <a:spLocks noGrp="1"/>
          </p:cNvSpPr>
          <p:nvPr>
            <p:ph type="sldNum" sz="quarter" idx="10"/>
          </p:nvPr>
        </p:nvSpPr>
        <p:spPr/>
        <p:txBody>
          <a:bodyPr/>
          <a:lstStyle/>
          <a:p>
            <a:fld id="{87B3C15C-C27C-4FF5-B429-995D138FC104}" type="slidenum">
              <a:rPr lang="tr-TR" smtClean="0"/>
              <a:t>2</a:t>
            </a:fld>
            <a:endParaRPr lang="tr-TR"/>
          </a:p>
        </p:txBody>
      </p:sp>
    </p:spTree>
    <p:extLst>
      <p:ext uri="{BB962C8B-B14F-4D97-AF65-F5344CB8AC3E}">
        <p14:creationId xmlns:p14="http://schemas.microsoft.com/office/powerpoint/2010/main" val="1004138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buClr>
                <a:srgbClr val="9D1D1D"/>
              </a:buClr>
              <a:buFont typeface="Wingdings" panose="05000000000000000000" pitchFamily="2" charset="2"/>
              <a:buChar char="v"/>
            </a:pPr>
            <a:r>
              <a:rPr lang="tr-TR" sz="1800" dirty="0" smtClean="0">
                <a:latin typeface="Garamond" panose="02020404030301010803" pitchFamily="18" charset="0"/>
                <a:cs typeface="Times New Roman" panose="02020603050405020304" pitchFamily="18" charset="0"/>
              </a:rPr>
              <a:t>Unlu mamul imalatının büyük bölümünü ekmek üretimi oluşturmaktadır. </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b="0" baseline="0" dirty="0">
              <a:latin typeface="Garamond" panose="02020404030301010803"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7B3C15C-C27C-4FF5-B429-995D138FC104}" type="slidenum">
              <a:rPr lang="tr-TR" smtClean="0"/>
              <a:t>3</a:t>
            </a:fld>
            <a:endParaRPr lang="tr-TR"/>
          </a:p>
        </p:txBody>
      </p:sp>
    </p:spTree>
    <p:extLst>
      <p:ext uri="{BB962C8B-B14F-4D97-AF65-F5344CB8AC3E}">
        <p14:creationId xmlns:p14="http://schemas.microsoft.com/office/powerpoint/2010/main" val="4009952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2018 SGK verilerin göre </a:t>
            </a:r>
            <a:endParaRPr lang="tr-TR" dirty="0"/>
          </a:p>
        </p:txBody>
      </p:sp>
      <p:sp>
        <p:nvSpPr>
          <p:cNvPr id="4" name="Slayt Numarası Yer Tutucusu 3"/>
          <p:cNvSpPr>
            <a:spLocks noGrp="1"/>
          </p:cNvSpPr>
          <p:nvPr>
            <p:ph type="sldNum" sz="quarter" idx="10"/>
          </p:nvPr>
        </p:nvSpPr>
        <p:spPr/>
        <p:txBody>
          <a:bodyPr/>
          <a:lstStyle/>
          <a:p>
            <a:fld id="{87B3C15C-C27C-4FF5-B429-995D138FC104}" type="slidenum">
              <a:rPr lang="tr-TR" smtClean="0"/>
              <a:t>4</a:t>
            </a:fld>
            <a:endParaRPr lang="tr-TR"/>
          </a:p>
        </p:txBody>
      </p:sp>
    </p:spTree>
    <p:extLst>
      <p:ext uri="{BB962C8B-B14F-4D97-AF65-F5344CB8AC3E}">
        <p14:creationId xmlns:p14="http://schemas.microsoft.com/office/powerpoint/2010/main" val="1129466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latin typeface="Garamond" panose="02020404030301010803" pitchFamily="18" charset="0"/>
              </a:rPr>
              <a:t> Fırın ürünleri imalat sektörü Türkiye İstatistik Kurumu Yıllık Sanayi ve Hizmet İstatistikleri 2013 yılı verilerine göre gıda sanayi alt iş kolları arasında %74,3’lük oranla en fazla işyeri ve %41,2’lik oranla en fazla istihdam oranına sahip iş koludur </a:t>
            </a:r>
          </a:p>
          <a:p>
            <a:endParaRPr lang="tr-TR" dirty="0"/>
          </a:p>
        </p:txBody>
      </p:sp>
      <p:sp>
        <p:nvSpPr>
          <p:cNvPr id="4" name="Slayt Numarası Yer Tutucusu 3"/>
          <p:cNvSpPr>
            <a:spLocks noGrp="1"/>
          </p:cNvSpPr>
          <p:nvPr>
            <p:ph type="sldNum" sz="quarter" idx="10"/>
          </p:nvPr>
        </p:nvSpPr>
        <p:spPr/>
        <p:txBody>
          <a:bodyPr/>
          <a:lstStyle/>
          <a:p>
            <a:fld id="{87B3C15C-C27C-4FF5-B429-995D138FC104}" type="slidenum">
              <a:rPr lang="tr-TR" smtClean="0"/>
              <a:t>5</a:t>
            </a:fld>
            <a:endParaRPr lang="tr-TR"/>
          </a:p>
        </p:txBody>
      </p:sp>
    </p:spTree>
    <p:extLst>
      <p:ext uri="{BB962C8B-B14F-4D97-AF65-F5344CB8AC3E}">
        <p14:creationId xmlns:p14="http://schemas.microsoft.com/office/powerpoint/2010/main" val="49356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2.2.1. Eleme ve Karıştırma</a:t>
            </a:r>
          </a:p>
          <a:p>
            <a:r>
              <a:rPr lang="tr-TR" dirty="0" smtClean="0"/>
              <a:t>Ekmek hamuru yoğurulmadan önce kullanılacak un elenmelidir. Eleme işlemi; unda bulunabilecek ip, çuval lifi vb. yabancı maddeleri ayırmak ve un zerreciklerini birbirinden ayırmak amacı ile yapılır. Eleme, elek makineleri ile gerçekleştirilir. Eleme ile un yüzeyi artar ve neticede unun su bağlama yeteneği artarak ekmeğin verimi yükselir [11].</a:t>
            </a:r>
          </a:p>
          <a:p>
            <a:r>
              <a:rPr lang="tr-TR" dirty="0" smtClean="0"/>
              <a:t>2.2.2. Hamur Yoğurma</a:t>
            </a:r>
          </a:p>
          <a:p>
            <a:r>
              <a:rPr lang="tr-TR" dirty="0" smtClean="0"/>
              <a:t>Yoğurma işlemi, un, su, tuz ve mayanın homojen şekilde karışmasını sağlar. Yoğurma işlemi ile hamurun her tarafına yoğunluk ve elastikiyetin kazandırılması sağlanır. Hamur yoğurulurken, un tanecikleri ve diğer ham maddeler arasında kalan hava, hamurda dağılır. Hamurun kabarmasında etkili olan bu hava kabarcıkları yoğurucu hareketleri ile hamurun içine girmeye devam eder. İşletmelerde genellikle mikser veya çatal kazanlar kullanılmaktadır ve hamur yoğurma süresi 20-25 dakika arasında değişmektedir [6].</a:t>
            </a:r>
          </a:p>
          <a:p>
            <a:r>
              <a:rPr lang="tr-TR" dirty="0" smtClean="0"/>
              <a:t>2.2.3. Kesme, Tartma ve Yuvarlama</a:t>
            </a:r>
          </a:p>
          <a:p>
            <a:r>
              <a:rPr lang="tr-TR" dirty="0" smtClean="0"/>
              <a:t>Yoğurma işleminin tamamlanmasının ardından hamur kes-tart makinesindeki huniye boşaltılır ve uygun gramajlarda kesilir. Tartarak bölme sonrasında kesilmiş olan hamur parçaları konik yuvarlama makinesi ile yuvarlak hale getirilir. Yuvarlama esasen şekil verilmiş olan hamurun gerdirilmesi ile </a:t>
            </a:r>
            <a:r>
              <a:rPr lang="tr-TR" dirty="0" err="1" smtClean="0"/>
              <a:t>gluteninin</a:t>
            </a:r>
            <a:r>
              <a:rPr lang="tr-TR" dirty="0" smtClean="0"/>
              <a:t> hareketlendirilmesidir. Bu sırada hamur şekillendirilir ve mayanın oluşturduğu gazın çıkarılması sağlanır [12].</a:t>
            </a:r>
          </a:p>
          <a:p>
            <a:r>
              <a:rPr lang="tr-TR" dirty="0" smtClean="0"/>
              <a:t>2.2.4. Fermantasyon</a:t>
            </a:r>
          </a:p>
          <a:p>
            <a:r>
              <a:rPr lang="tr-TR" dirty="0" smtClean="0"/>
              <a:t>Fermantasyon sırasında hamurda oluşan en önemli olay; mayanın karbondioksit ve alkol meydana getirmesidir. Fermantasyon sırasında oluşan CO2, hamurun içinde birikerek kabarmasını, oluşan alkoller, aldehitler, ketonlar ve organik asitler de ekmeğin iştah açıcı karakteristik tadı ve aromasını kazanmasını sağlar. Mayanın bir başka görevi, hamurun fiziki yapısını geliştirmesidir. Böylelikle </a:t>
            </a:r>
            <a:r>
              <a:rPr lang="tr-TR" dirty="0" err="1" smtClean="0"/>
              <a:t>glutenin</a:t>
            </a:r>
            <a:r>
              <a:rPr lang="tr-TR" dirty="0" smtClean="0"/>
              <a:t> elastikiyeti artmakta ve hamur, yapısı içinde biriken CO2 gazı basıncına daha iyi dayanan ve onu tutan bir yapı kazanmaktadır.</a:t>
            </a:r>
          </a:p>
          <a:p>
            <a:endParaRPr lang="tr-TR" dirty="0"/>
          </a:p>
        </p:txBody>
      </p:sp>
      <p:sp>
        <p:nvSpPr>
          <p:cNvPr id="4" name="Slayt Numarası Yer Tutucusu 3"/>
          <p:cNvSpPr>
            <a:spLocks noGrp="1"/>
          </p:cNvSpPr>
          <p:nvPr>
            <p:ph type="sldNum" sz="quarter" idx="10"/>
          </p:nvPr>
        </p:nvSpPr>
        <p:spPr/>
        <p:txBody>
          <a:bodyPr/>
          <a:lstStyle/>
          <a:p>
            <a:fld id="{87B3C15C-C27C-4FF5-B429-995D138FC104}" type="slidenum">
              <a:rPr lang="tr-TR" smtClean="0"/>
              <a:t>7</a:t>
            </a:fld>
            <a:endParaRPr lang="tr-TR"/>
          </a:p>
        </p:txBody>
      </p:sp>
    </p:spTree>
    <p:extLst>
      <p:ext uri="{BB962C8B-B14F-4D97-AF65-F5344CB8AC3E}">
        <p14:creationId xmlns:p14="http://schemas.microsoft.com/office/powerpoint/2010/main" val="358731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7B3C15C-C27C-4FF5-B429-995D138FC104}" type="slidenum">
              <a:rPr lang="tr-TR" smtClean="0"/>
              <a:t>8</a:t>
            </a:fld>
            <a:endParaRPr lang="tr-TR"/>
          </a:p>
        </p:txBody>
      </p:sp>
    </p:spTree>
    <p:extLst>
      <p:ext uri="{BB962C8B-B14F-4D97-AF65-F5344CB8AC3E}">
        <p14:creationId xmlns:p14="http://schemas.microsoft.com/office/powerpoint/2010/main" val="589135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Türkiye’de halkın temel besin kaynağı olan unlu mamuller sektörü, gıda sanayi alt iş kolları arasında %74,3’lük oranla en fazla işyeri ve %41,2’lik oranla en fazla istihdam oranına sahip iş koludur. </a:t>
            </a:r>
          </a:p>
          <a:p>
            <a:endParaRPr lang="tr-T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latin typeface="Garamond" panose="02020404030301010803" pitchFamily="18" charset="0"/>
              </a:rPr>
              <a:t>Tarıma dayalı sanayi işletmelerinden fırın ürünleri sanayisi, ülke nüfusunun zorunlu gıda madde gereksinimini karşılaması açısından oldukça önemlidir. </a:t>
            </a:r>
          </a:p>
          <a:p>
            <a:endParaRPr lang="tr-TR" dirty="0" smtClean="0"/>
          </a:p>
          <a:p>
            <a:endParaRPr lang="tr-TR" dirty="0"/>
          </a:p>
        </p:txBody>
      </p:sp>
      <p:sp>
        <p:nvSpPr>
          <p:cNvPr id="4" name="Slayt Numarası Yer Tutucusu 3"/>
          <p:cNvSpPr>
            <a:spLocks noGrp="1"/>
          </p:cNvSpPr>
          <p:nvPr>
            <p:ph type="sldNum" sz="quarter" idx="10"/>
          </p:nvPr>
        </p:nvSpPr>
        <p:spPr/>
        <p:txBody>
          <a:bodyPr/>
          <a:lstStyle/>
          <a:p>
            <a:fld id="{87B3C15C-C27C-4FF5-B429-995D138FC104}" type="slidenum">
              <a:rPr lang="tr-TR" smtClean="0"/>
              <a:t>9</a:t>
            </a:fld>
            <a:endParaRPr lang="tr-TR"/>
          </a:p>
        </p:txBody>
      </p:sp>
    </p:spTree>
    <p:extLst>
      <p:ext uri="{BB962C8B-B14F-4D97-AF65-F5344CB8AC3E}">
        <p14:creationId xmlns:p14="http://schemas.microsoft.com/office/powerpoint/2010/main" val="2726186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dirty="0">
                <a:latin typeface="Garamond" panose="02020404030301010803" pitchFamily="18" charset="0"/>
                <a:cs typeface="Times New Roman" panose="02020603050405020304" pitchFamily="18" charset="0"/>
              </a:rPr>
              <a:t>***Bu bölüme giren notlar,</a:t>
            </a:r>
            <a:r>
              <a:rPr lang="tr-TR" sz="1200" b="0" baseline="0" dirty="0">
                <a:latin typeface="Garamond" panose="02020404030301010803" pitchFamily="18" charset="0"/>
                <a:cs typeface="Times New Roman" panose="02020603050405020304" pitchFamily="18" charset="0"/>
              </a:rPr>
              <a:t> </a:t>
            </a:r>
            <a:r>
              <a:rPr lang="tr-TR" sz="1200" b="0" dirty="0" err="1">
                <a:latin typeface="Garamond" panose="02020404030301010803" pitchFamily="18" charset="0"/>
                <a:cs typeface="Times New Roman" panose="02020603050405020304" pitchFamily="18" charset="0"/>
              </a:rPr>
              <a:t>Garamond</a:t>
            </a:r>
            <a:r>
              <a:rPr lang="tr-TR" sz="1200" b="0" dirty="0">
                <a:latin typeface="Garamond" panose="02020404030301010803" pitchFamily="18" charset="0"/>
                <a:cs typeface="Times New Roman" panose="02020603050405020304" pitchFamily="18" charset="0"/>
              </a:rPr>
              <a:t>/Times New Roman/</a:t>
            </a:r>
            <a:r>
              <a:rPr lang="tr-TR" sz="1200" b="0" dirty="0" err="1">
                <a:latin typeface="Garamond" panose="02020404030301010803" pitchFamily="18" charset="0"/>
                <a:cs typeface="Times New Roman" panose="02020603050405020304" pitchFamily="18" charset="0"/>
              </a:rPr>
              <a:t>Calibri</a:t>
            </a:r>
            <a:r>
              <a:rPr lang="tr-TR" sz="1200" b="0" baseline="0" dirty="0">
                <a:latin typeface="Garamond" panose="02020404030301010803" pitchFamily="18" charset="0"/>
                <a:cs typeface="Times New Roman" panose="02020603050405020304" pitchFamily="18" charset="0"/>
              </a:rPr>
              <a:t> 12 </a:t>
            </a:r>
            <a:r>
              <a:rPr lang="tr-TR" sz="1200" b="0" baseline="0" dirty="0" err="1">
                <a:latin typeface="Garamond" panose="02020404030301010803" pitchFamily="18" charset="0"/>
                <a:cs typeface="Times New Roman" panose="02020603050405020304" pitchFamily="18" charset="0"/>
              </a:rPr>
              <a:t>pt</a:t>
            </a:r>
            <a:r>
              <a:rPr lang="tr-TR" sz="1200" b="0" baseline="0" dirty="0">
                <a:latin typeface="Garamond" panose="02020404030301010803" pitchFamily="18" charset="0"/>
                <a:cs typeface="Times New Roman" panose="02020603050405020304" pitchFamily="18" charset="0"/>
              </a:rPr>
              <a:t> olarak yazılır.***</a:t>
            </a:r>
            <a:endParaRPr lang="tr-TR" sz="1200" b="0" dirty="0">
              <a:latin typeface="Garamond" panose="02020404030301010803"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7B3C15C-C27C-4FF5-B429-995D138FC104}" type="slidenum">
              <a:rPr lang="tr-TR" smtClean="0"/>
              <a:t>23</a:t>
            </a:fld>
            <a:endParaRPr lang="tr-TR"/>
          </a:p>
        </p:txBody>
      </p:sp>
    </p:spTree>
    <p:extLst>
      <p:ext uri="{BB962C8B-B14F-4D97-AF65-F5344CB8AC3E}">
        <p14:creationId xmlns:p14="http://schemas.microsoft.com/office/powerpoint/2010/main" val="40821014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pic>
        <p:nvPicPr>
          <p:cNvPr id="5" name="Resim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ctrTitle"/>
          </p:nvPr>
        </p:nvSpPr>
        <p:spPr>
          <a:xfrm>
            <a:off x="618423" y="3570974"/>
            <a:ext cx="7772400" cy="828032"/>
          </a:xfrm>
        </p:spPr>
        <p:txBody>
          <a:bodyPr anchor="b">
            <a:noAutofit/>
          </a:bodyPr>
          <a:lstStyle>
            <a:lvl1pPr algn="ctr">
              <a:defRPr sz="5400">
                <a:latin typeface="Garamond" panose="02020404030301010803" pitchFamily="18" charset="0"/>
                <a:cs typeface="Times New Roman" panose="02020603050405020304" pitchFamily="18" charset="0"/>
              </a:defRPr>
            </a:lvl1pPr>
          </a:lstStyle>
          <a:p>
            <a:r>
              <a:rPr lang="tr-TR" dirty="0"/>
              <a:t>Asıl başlık stili için tıklatın</a:t>
            </a:r>
            <a:endParaRPr lang="en-US" dirty="0"/>
          </a:p>
        </p:txBody>
      </p:sp>
      <p:sp>
        <p:nvSpPr>
          <p:cNvPr id="9" name="Subtitle 2"/>
          <p:cNvSpPr>
            <a:spLocks noGrp="1"/>
          </p:cNvSpPr>
          <p:nvPr>
            <p:ph type="subTitle" idx="1"/>
          </p:nvPr>
        </p:nvSpPr>
        <p:spPr>
          <a:xfrm>
            <a:off x="1075623" y="4816556"/>
            <a:ext cx="6858000" cy="647743"/>
          </a:xfrm>
        </p:spPr>
        <p:txBody>
          <a:bodyPr/>
          <a:lstStyle>
            <a:lvl1pPr marL="0" indent="0" algn="ctr">
              <a:buNone/>
              <a:defRPr sz="2400">
                <a:latin typeface="Garamond" panose="02020404030301010803"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endParaRPr lang="en-US" dirty="0"/>
          </a:p>
        </p:txBody>
      </p:sp>
      <p:sp>
        <p:nvSpPr>
          <p:cNvPr id="2" name="Metin kutusu 1">
            <a:extLst>
              <a:ext uri="{FF2B5EF4-FFF2-40B4-BE49-F238E27FC236}">
                <a16:creationId xmlns:a16="http://schemas.microsoft.com/office/drawing/2014/main" xmlns="" id="{1D5D8BF3-E50C-4D9C-99FE-30FDF60772F0}"/>
              </a:ext>
            </a:extLst>
          </p:cNvPr>
          <p:cNvSpPr txBox="1"/>
          <p:nvPr userDrawn="1"/>
        </p:nvSpPr>
        <p:spPr>
          <a:xfrm>
            <a:off x="1523809" y="6281003"/>
            <a:ext cx="1160252" cy="369332"/>
          </a:xfrm>
          <a:prstGeom prst="rect">
            <a:avLst/>
          </a:prstGeom>
          <a:solidFill>
            <a:schemeClr val="bg1"/>
          </a:solidFill>
        </p:spPr>
        <p:txBody>
          <a:bodyPr wrap="square" rtlCol="0">
            <a:spAutoFit/>
          </a:bodyPr>
          <a:lstStyle/>
          <a:p>
            <a:r>
              <a:rPr lang="tr-TR" b="1" baseline="0" dirty="0">
                <a:solidFill>
                  <a:srgbClr val="9D1D1D"/>
                </a:solidFill>
                <a:latin typeface="Times New Roman" panose="02020603050405020304" pitchFamily="18" charset="0"/>
              </a:rPr>
              <a:t>İSGGMD</a:t>
            </a:r>
          </a:p>
        </p:txBody>
      </p:sp>
      <p:sp>
        <p:nvSpPr>
          <p:cNvPr id="3" name="Metin kutusu 2">
            <a:extLst>
              <a:ext uri="{FF2B5EF4-FFF2-40B4-BE49-F238E27FC236}">
                <a16:creationId xmlns:a16="http://schemas.microsoft.com/office/drawing/2014/main" xmlns="" id="{A5ED4319-D880-4075-8A73-CCA207B654F0}"/>
              </a:ext>
            </a:extLst>
          </p:cNvPr>
          <p:cNvSpPr txBox="1"/>
          <p:nvPr userDrawn="1"/>
        </p:nvSpPr>
        <p:spPr>
          <a:xfrm>
            <a:off x="6830569" y="6363298"/>
            <a:ext cx="1746504" cy="230832"/>
          </a:xfrm>
          <a:prstGeom prst="rect">
            <a:avLst/>
          </a:prstGeom>
          <a:solidFill>
            <a:schemeClr val="bg1"/>
          </a:solidFill>
        </p:spPr>
        <p:txBody>
          <a:bodyPr wrap="square" rtlCol="0">
            <a:spAutoFit/>
          </a:bodyPr>
          <a:lstStyle/>
          <a:p>
            <a:r>
              <a:rPr lang="tr-TR" sz="900" b="1" dirty="0">
                <a:solidFill>
                  <a:srgbClr val="9D1D1D"/>
                </a:solidFill>
                <a:latin typeface="Times New Roman" panose="02020603050405020304" pitchFamily="18" charset="0"/>
                <a:cs typeface="Times New Roman" panose="02020603050405020304" pitchFamily="18" charset="0"/>
              </a:rPr>
              <a:t>www.ailevecalisma.gov.tr/isggm</a:t>
            </a:r>
          </a:p>
        </p:txBody>
      </p:sp>
    </p:spTree>
    <p:extLst>
      <p:ext uri="{BB962C8B-B14F-4D97-AF65-F5344CB8AC3E}">
        <p14:creationId xmlns:p14="http://schemas.microsoft.com/office/powerpoint/2010/main" val="1147975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85776FF-AC16-4B72-9C8A-C6C7B834E379}" type="slidenum">
              <a:rPr lang="tr-TR" smtClean="0"/>
              <a:t>‹#›</a:t>
            </a:fld>
            <a:endParaRPr lang="tr-TR"/>
          </a:p>
        </p:txBody>
      </p:sp>
    </p:spTree>
    <p:extLst>
      <p:ext uri="{BB962C8B-B14F-4D97-AF65-F5344CB8AC3E}">
        <p14:creationId xmlns:p14="http://schemas.microsoft.com/office/powerpoint/2010/main" val="3381012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85776FF-AC16-4B72-9C8A-C6C7B834E379}" type="slidenum">
              <a:rPr lang="tr-TR" smtClean="0"/>
              <a:t>‹#›</a:t>
            </a:fld>
            <a:endParaRPr lang="tr-TR"/>
          </a:p>
        </p:txBody>
      </p:sp>
    </p:spTree>
    <p:extLst>
      <p:ext uri="{BB962C8B-B14F-4D97-AF65-F5344CB8AC3E}">
        <p14:creationId xmlns:p14="http://schemas.microsoft.com/office/powerpoint/2010/main" val="2079814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ctrTitle"/>
          </p:nvPr>
        </p:nvSpPr>
        <p:spPr>
          <a:xfrm>
            <a:off x="618423" y="3647174"/>
            <a:ext cx="7772400" cy="828032"/>
          </a:xfrm>
        </p:spPr>
        <p:txBody>
          <a:bodyPr anchor="b">
            <a:noAutofit/>
          </a:bodyPr>
          <a:lstStyle>
            <a:lvl1pPr algn="ctr">
              <a:defRPr sz="5400">
                <a:latin typeface="Garamond" panose="02020404030301010803" pitchFamily="18" charset="0"/>
                <a:cs typeface="Times New Roman" panose="02020603050405020304" pitchFamily="18" charset="0"/>
              </a:defRPr>
            </a:lvl1pPr>
          </a:lstStyle>
          <a:p>
            <a:r>
              <a:rPr lang="tr-TR" dirty="0"/>
              <a:t>Asıl başlık stili için tıklatın</a:t>
            </a:r>
            <a:endParaRPr lang="en-US" dirty="0"/>
          </a:p>
        </p:txBody>
      </p:sp>
      <p:sp>
        <p:nvSpPr>
          <p:cNvPr id="9" name="Subtitle 2"/>
          <p:cNvSpPr>
            <a:spLocks noGrp="1"/>
          </p:cNvSpPr>
          <p:nvPr>
            <p:ph type="subTitle" idx="1"/>
          </p:nvPr>
        </p:nvSpPr>
        <p:spPr>
          <a:xfrm>
            <a:off x="1075623" y="4892756"/>
            <a:ext cx="6858000" cy="647743"/>
          </a:xfrm>
        </p:spPr>
        <p:txBody>
          <a:bodyPr/>
          <a:lstStyle>
            <a:lvl1pPr marL="0" indent="0" algn="ctr">
              <a:buNone/>
              <a:defRPr sz="2400">
                <a:latin typeface="Garamond" panose="02020404030301010803"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endParaRPr lang="en-US" dirty="0"/>
          </a:p>
        </p:txBody>
      </p:sp>
    </p:spTree>
    <p:extLst>
      <p:ext uri="{BB962C8B-B14F-4D97-AF65-F5344CB8AC3E}">
        <p14:creationId xmlns:p14="http://schemas.microsoft.com/office/powerpoint/2010/main" val="2096671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pic>
        <p:nvPicPr>
          <p:cNvPr id="11" name="Resim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ayt Numarası Yer Tutucusu 5"/>
          <p:cNvSpPr>
            <a:spLocks noGrp="1"/>
          </p:cNvSpPr>
          <p:nvPr>
            <p:ph type="sldNum" sz="quarter" idx="12"/>
          </p:nvPr>
        </p:nvSpPr>
        <p:spPr>
          <a:xfrm>
            <a:off x="6449481" y="6352644"/>
            <a:ext cx="2057400" cy="365125"/>
          </a:xfrm>
        </p:spPr>
        <p:txBody>
          <a:bodyPr/>
          <a:lstStyle>
            <a:lvl1pPr>
              <a:defRPr sz="1200" b="1">
                <a:solidFill>
                  <a:schemeClr val="bg1"/>
                </a:solidFill>
                <a:latin typeface="Garamond" panose="02020404030301010803" pitchFamily="18" charset="0"/>
                <a:cs typeface="Times New Roman" panose="02020603050405020304" pitchFamily="18" charset="0"/>
              </a:defRPr>
            </a:lvl1pPr>
          </a:lstStyle>
          <a:p>
            <a:fld id="{885776FF-AC16-4B72-9C8A-C6C7B834E379}" type="slidenum">
              <a:rPr lang="tr-TR" smtClean="0"/>
              <a:pPr/>
              <a:t>‹#›</a:t>
            </a:fld>
            <a:r>
              <a:rPr lang="tr-TR"/>
              <a:t>/17</a:t>
            </a:r>
            <a:endParaRPr lang="tr-TR" dirty="0"/>
          </a:p>
        </p:txBody>
      </p:sp>
      <p:sp>
        <p:nvSpPr>
          <p:cNvPr id="9" name="Title 1"/>
          <p:cNvSpPr>
            <a:spLocks noGrp="1"/>
          </p:cNvSpPr>
          <p:nvPr>
            <p:ph type="title" hasCustomPrompt="1"/>
          </p:nvPr>
        </p:nvSpPr>
        <p:spPr>
          <a:xfrm>
            <a:off x="362294" y="221381"/>
            <a:ext cx="7244815" cy="1238302"/>
          </a:xfrm>
        </p:spPr>
        <p:txBody>
          <a:bodyPr>
            <a:normAutofit/>
          </a:bodyPr>
          <a:lstStyle>
            <a:lvl1pPr>
              <a:defRPr sz="3600" b="1" baseline="0">
                <a:solidFill>
                  <a:schemeClr val="bg1"/>
                </a:solidFill>
                <a:latin typeface="Garamond" panose="02020404030301010803" pitchFamily="18" charset="0"/>
                <a:cs typeface="Times New Roman" panose="02020603050405020304" pitchFamily="18" charset="0"/>
              </a:defRPr>
            </a:lvl1pPr>
          </a:lstStyle>
          <a:p>
            <a:r>
              <a:rPr lang="tr-TR" dirty="0"/>
              <a:t>YANSI BAŞLIĞI</a:t>
            </a:r>
            <a:endParaRPr lang="en-US" dirty="0"/>
          </a:p>
        </p:txBody>
      </p:sp>
      <p:sp>
        <p:nvSpPr>
          <p:cNvPr id="10" name="İçerik Yer Tutucusu 2"/>
          <p:cNvSpPr>
            <a:spLocks noGrp="1"/>
          </p:cNvSpPr>
          <p:nvPr>
            <p:ph idx="1" hasCustomPrompt="1"/>
          </p:nvPr>
        </p:nvSpPr>
        <p:spPr>
          <a:xfrm>
            <a:off x="463549" y="1681932"/>
            <a:ext cx="8043331" cy="4351338"/>
          </a:xfrm>
        </p:spPr>
        <p:txBody>
          <a:bodyPr>
            <a:noAutofit/>
          </a:bodyPr>
          <a:lstStyle>
            <a:lvl1pPr>
              <a:defRPr/>
            </a:lvl1pPr>
          </a:lstStyle>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2617735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ölüm Üstbilgisi">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052020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0" y="1825625"/>
            <a:ext cx="386715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825625"/>
            <a:ext cx="386715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64FEF47-0BC9-43F1-A28E-D23A1DDFCF4A}" type="slidenum">
              <a:rPr lang="tr-TR" smtClean="0"/>
              <a:t>‹#›</a:t>
            </a:fld>
            <a:endParaRPr lang="tr-TR"/>
          </a:p>
        </p:txBody>
      </p:sp>
    </p:spTree>
    <p:extLst>
      <p:ext uri="{BB962C8B-B14F-4D97-AF65-F5344CB8AC3E}">
        <p14:creationId xmlns:p14="http://schemas.microsoft.com/office/powerpoint/2010/main" val="7002970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64FEF47-0BC9-43F1-A28E-D23A1DDFCF4A}" type="slidenum">
              <a:rPr lang="tr-TR" smtClean="0"/>
              <a:t>‹#›</a:t>
            </a:fld>
            <a:endParaRPr lang="tr-TR"/>
          </a:p>
        </p:txBody>
      </p:sp>
    </p:spTree>
    <p:extLst>
      <p:ext uri="{BB962C8B-B14F-4D97-AF65-F5344CB8AC3E}">
        <p14:creationId xmlns:p14="http://schemas.microsoft.com/office/powerpoint/2010/main" val="24751587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64FEF47-0BC9-43F1-A28E-D23A1DDFCF4A}" type="slidenum">
              <a:rPr lang="tr-TR" smtClean="0"/>
              <a:t>‹#›</a:t>
            </a:fld>
            <a:endParaRPr lang="tr-TR"/>
          </a:p>
        </p:txBody>
      </p:sp>
    </p:spTree>
    <p:extLst>
      <p:ext uri="{BB962C8B-B14F-4D97-AF65-F5344CB8AC3E}">
        <p14:creationId xmlns:p14="http://schemas.microsoft.com/office/powerpoint/2010/main" val="40256800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64FEF47-0BC9-43F1-A28E-D23A1DDFCF4A}" type="slidenum">
              <a:rPr lang="tr-TR" smtClean="0"/>
              <a:t>‹#›</a:t>
            </a:fld>
            <a:endParaRPr lang="tr-TR"/>
          </a:p>
        </p:txBody>
      </p:sp>
    </p:spTree>
    <p:extLst>
      <p:ext uri="{BB962C8B-B14F-4D97-AF65-F5344CB8AC3E}">
        <p14:creationId xmlns:p14="http://schemas.microsoft.com/office/powerpoint/2010/main" val="40257971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64FEF47-0BC9-43F1-A28E-D23A1DDFCF4A}" type="slidenum">
              <a:rPr lang="tr-TR" smtClean="0"/>
              <a:t>‹#›</a:t>
            </a:fld>
            <a:endParaRPr lang="tr-TR"/>
          </a:p>
        </p:txBody>
      </p:sp>
    </p:spTree>
    <p:extLst>
      <p:ext uri="{BB962C8B-B14F-4D97-AF65-F5344CB8AC3E}">
        <p14:creationId xmlns:p14="http://schemas.microsoft.com/office/powerpoint/2010/main" val="769308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pic>
        <p:nvPicPr>
          <p:cNvPr id="2" name="Resim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layt Numarası Yer Tutucusu 5"/>
          <p:cNvSpPr>
            <a:spLocks noGrp="1"/>
          </p:cNvSpPr>
          <p:nvPr>
            <p:ph type="sldNum" sz="quarter" idx="12"/>
          </p:nvPr>
        </p:nvSpPr>
        <p:spPr>
          <a:xfrm>
            <a:off x="6457950" y="6354062"/>
            <a:ext cx="2057400" cy="365125"/>
          </a:xfrm>
        </p:spPr>
        <p:txBody>
          <a:bodyPr/>
          <a:lstStyle>
            <a:lvl1pPr>
              <a:defRPr sz="1400" b="1">
                <a:solidFill>
                  <a:schemeClr val="bg1"/>
                </a:solidFill>
                <a:latin typeface="Garamond" panose="02020404030301010803" pitchFamily="18" charset="0"/>
                <a:cs typeface="Times New Roman" panose="02020603050405020304" pitchFamily="18" charset="0"/>
              </a:defRPr>
            </a:lvl1pPr>
          </a:lstStyle>
          <a:p>
            <a:fld id="{885776FF-AC16-4B72-9C8A-C6C7B834E379}" type="slidenum">
              <a:rPr lang="tr-TR" smtClean="0"/>
              <a:pPr/>
              <a:t>‹#›</a:t>
            </a:fld>
            <a:r>
              <a:rPr lang="tr-TR" dirty="0"/>
              <a:t>/17</a:t>
            </a:r>
          </a:p>
        </p:txBody>
      </p:sp>
      <p:sp>
        <p:nvSpPr>
          <p:cNvPr id="10" name="İçerik Yer Tutucusu 2"/>
          <p:cNvSpPr>
            <a:spLocks noGrp="1"/>
          </p:cNvSpPr>
          <p:nvPr>
            <p:ph idx="1" hasCustomPrompt="1"/>
          </p:nvPr>
        </p:nvSpPr>
        <p:spPr>
          <a:xfrm>
            <a:off x="463550" y="1681932"/>
            <a:ext cx="7886700" cy="4351338"/>
          </a:xfrm>
        </p:spPr>
        <p:txBody>
          <a:bodyPr>
            <a:noAutofit/>
          </a:bodyPr>
          <a:lstStyle>
            <a:lvl1pPr>
              <a:defRPr/>
            </a:lvl1pPr>
          </a:lstStyle>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p:txBody>
      </p:sp>
      <p:sp>
        <p:nvSpPr>
          <p:cNvPr id="3" name="Dikdörtgen 2">
            <a:extLst>
              <a:ext uri="{FF2B5EF4-FFF2-40B4-BE49-F238E27FC236}">
                <a16:creationId xmlns:a16="http://schemas.microsoft.com/office/drawing/2014/main" xmlns="" id="{E67B360A-704D-423C-A3FE-742740D9DA19}"/>
              </a:ext>
            </a:extLst>
          </p:cNvPr>
          <p:cNvSpPr/>
          <p:nvPr userDrawn="1"/>
        </p:nvSpPr>
        <p:spPr>
          <a:xfrm>
            <a:off x="0" y="336550"/>
            <a:ext cx="9144000" cy="9397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1" name="Resim 10">
            <a:extLst>
              <a:ext uri="{FF2B5EF4-FFF2-40B4-BE49-F238E27FC236}">
                <a16:creationId xmlns:a16="http://schemas.microsoft.com/office/drawing/2014/main" xmlns="" id="{E7F29CFE-751B-4313-96E5-C321D9B35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41141" y="378925"/>
            <a:ext cx="1508938" cy="855002"/>
          </a:xfrm>
          <a:prstGeom prst="rect">
            <a:avLst/>
          </a:prstGeom>
        </p:spPr>
      </p:pic>
      <p:sp>
        <p:nvSpPr>
          <p:cNvPr id="8" name="Title 1"/>
          <p:cNvSpPr>
            <a:spLocks noGrp="1"/>
          </p:cNvSpPr>
          <p:nvPr>
            <p:ph type="title" hasCustomPrompt="1"/>
          </p:nvPr>
        </p:nvSpPr>
        <p:spPr>
          <a:xfrm>
            <a:off x="322333" y="238051"/>
            <a:ext cx="6896475" cy="1238302"/>
          </a:xfrm>
        </p:spPr>
        <p:txBody>
          <a:bodyPr>
            <a:normAutofit/>
          </a:bodyPr>
          <a:lstStyle>
            <a:lvl1pPr>
              <a:defRPr sz="3200" b="1" baseline="0">
                <a:solidFill>
                  <a:schemeClr val="bg1"/>
                </a:solidFill>
                <a:latin typeface="Garamond" panose="02020404030301010803" pitchFamily="18" charset="0"/>
                <a:cs typeface="Times New Roman" panose="02020603050405020304" pitchFamily="18" charset="0"/>
              </a:defRPr>
            </a:lvl1pPr>
          </a:lstStyle>
          <a:p>
            <a:r>
              <a:rPr lang="tr-TR" dirty="0"/>
              <a:t>YANSI BAŞLIĞI</a:t>
            </a:r>
            <a:endParaRPr lang="en-US" dirty="0"/>
          </a:p>
        </p:txBody>
      </p:sp>
      <p:sp>
        <p:nvSpPr>
          <p:cNvPr id="14" name="Dikdörtgen 13">
            <a:extLst>
              <a:ext uri="{FF2B5EF4-FFF2-40B4-BE49-F238E27FC236}">
                <a16:creationId xmlns:a16="http://schemas.microsoft.com/office/drawing/2014/main" xmlns="" id="{62EDE380-D965-4FDF-97BD-0163F5785A7F}"/>
              </a:ext>
            </a:extLst>
          </p:cNvPr>
          <p:cNvSpPr/>
          <p:nvPr userDrawn="1"/>
        </p:nvSpPr>
        <p:spPr>
          <a:xfrm>
            <a:off x="322333" y="6398124"/>
            <a:ext cx="2269276" cy="276999"/>
          </a:xfrm>
          <a:prstGeom prst="rect">
            <a:avLst/>
          </a:prstGeom>
          <a:solidFill>
            <a:schemeClr val="bg1"/>
          </a:solidFill>
        </p:spPr>
        <p:txBody>
          <a:bodyPr wrap="none">
            <a:spAutoFit/>
          </a:bodyPr>
          <a:lstStyle/>
          <a:p>
            <a:r>
              <a:rPr lang="tr-TR" sz="1200" b="1" dirty="0">
                <a:solidFill>
                  <a:srgbClr val="9D1D1D"/>
                </a:solidFill>
                <a:latin typeface="Times New Roman" panose="02020603050405020304" pitchFamily="18" charset="0"/>
                <a:cs typeface="Times New Roman" panose="02020603050405020304" pitchFamily="18" charset="0"/>
              </a:rPr>
              <a:t>www.ailevecalisma.gov.tr/isggm</a:t>
            </a:r>
          </a:p>
        </p:txBody>
      </p:sp>
    </p:spTree>
    <p:extLst>
      <p:ext uri="{BB962C8B-B14F-4D97-AF65-F5344CB8AC3E}">
        <p14:creationId xmlns:p14="http://schemas.microsoft.com/office/powerpoint/2010/main" val="29702607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64FEF47-0BC9-43F1-A28E-D23A1DDFCF4A}" type="slidenum">
              <a:rPr lang="tr-TR" smtClean="0"/>
              <a:t>‹#›</a:t>
            </a:fld>
            <a:endParaRPr lang="tr-TR"/>
          </a:p>
        </p:txBody>
      </p:sp>
    </p:spTree>
    <p:extLst>
      <p:ext uri="{BB962C8B-B14F-4D97-AF65-F5344CB8AC3E}">
        <p14:creationId xmlns:p14="http://schemas.microsoft.com/office/powerpoint/2010/main" val="17802018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64FEF47-0BC9-43F1-A28E-D23A1DDFCF4A}" type="slidenum">
              <a:rPr lang="tr-TR" smtClean="0"/>
              <a:t>‹#›</a:t>
            </a:fld>
            <a:endParaRPr lang="tr-TR"/>
          </a:p>
        </p:txBody>
      </p:sp>
    </p:spTree>
    <p:extLst>
      <p:ext uri="{BB962C8B-B14F-4D97-AF65-F5344CB8AC3E}">
        <p14:creationId xmlns:p14="http://schemas.microsoft.com/office/powerpoint/2010/main" val="4306161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0" y="365125"/>
            <a:ext cx="5762625"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64FEF47-0BC9-43F1-A28E-D23A1DDFCF4A}" type="slidenum">
              <a:rPr lang="tr-TR" smtClean="0"/>
              <a:t>‹#›</a:t>
            </a:fld>
            <a:endParaRPr lang="tr-TR"/>
          </a:p>
        </p:txBody>
      </p:sp>
    </p:spTree>
    <p:extLst>
      <p:ext uri="{BB962C8B-B14F-4D97-AF65-F5344CB8AC3E}">
        <p14:creationId xmlns:p14="http://schemas.microsoft.com/office/powerpoint/2010/main" val="20081930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cSld name="1_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a:t>Asıl başlık stili için tıklatın</a:t>
            </a: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85776FF-AC16-4B72-9C8A-C6C7B834E379}" type="slidenum">
              <a:rPr lang="tr-TR" smtClean="0"/>
              <a:t>‹#›</a:t>
            </a:fld>
            <a:endParaRPr lang="tr-TR"/>
          </a:p>
        </p:txBody>
      </p:sp>
    </p:spTree>
    <p:extLst>
      <p:ext uri="{BB962C8B-B14F-4D97-AF65-F5344CB8AC3E}">
        <p14:creationId xmlns:p14="http://schemas.microsoft.com/office/powerpoint/2010/main" val="4193622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pic>
        <p:nvPicPr>
          <p:cNvPr id="9" name="Resim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p:nvPr>
        </p:nvSpPr>
        <p:spPr>
          <a:xfrm>
            <a:off x="618423" y="3647174"/>
            <a:ext cx="7772400" cy="828032"/>
          </a:xfrm>
        </p:spPr>
        <p:txBody>
          <a:bodyPr anchor="b">
            <a:noAutofit/>
          </a:bodyPr>
          <a:lstStyle>
            <a:lvl1pPr algn="ctr">
              <a:defRPr sz="5400">
                <a:latin typeface="Garamond" panose="02020404030301010803" pitchFamily="18" charset="0"/>
                <a:cs typeface="Times New Roman" panose="02020603050405020304" pitchFamily="18" charset="0"/>
              </a:defRPr>
            </a:lvl1pPr>
          </a:lstStyle>
          <a:p>
            <a:r>
              <a:rPr lang="tr-TR" dirty="0"/>
              <a:t>Asıl başlık stili için tıklatın</a:t>
            </a:r>
            <a:endParaRPr lang="en-US" dirty="0"/>
          </a:p>
        </p:txBody>
      </p:sp>
      <p:sp>
        <p:nvSpPr>
          <p:cNvPr id="8" name="Subtitle 2"/>
          <p:cNvSpPr>
            <a:spLocks noGrp="1"/>
          </p:cNvSpPr>
          <p:nvPr>
            <p:ph type="subTitle" idx="1"/>
          </p:nvPr>
        </p:nvSpPr>
        <p:spPr>
          <a:xfrm>
            <a:off x="1075623" y="4892756"/>
            <a:ext cx="6858000" cy="647743"/>
          </a:xfrm>
        </p:spPr>
        <p:txBody>
          <a:bodyPr/>
          <a:lstStyle>
            <a:lvl1pPr marL="0" indent="0" algn="ctr">
              <a:buNone/>
              <a:defRPr sz="2400">
                <a:latin typeface="Garamond" panose="02020404030301010803"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endParaRPr lang="en-US" dirty="0"/>
          </a:p>
        </p:txBody>
      </p:sp>
    </p:spTree>
    <p:extLst>
      <p:ext uri="{BB962C8B-B14F-4D97-AF65-F5344CB8AC3E}">
        <p14:creationId xmlns:p14="http://schemas.microsoft.com/office/powerpoint/2010/main" val="11166314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pic>
        <p:nvPicPr>
          <p:cNvPr id="11" name="Resim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ayt Numarası Yer Tutucusu 5"/>
          <p:cNvSpPr>
            <a:spLocks noGrp="1"/>
          </p:cNvSpPr>
          <p:nvPr>
            <p:ph type="sldNum" sz="quarter" idx="12"/>
          </p:nvPr>
        </p:nvSpPr>
        <p:spPr>
          <a:xfrm>
            <a:off x="6747932" y="6396037"/>
            <a:ext cx="2057400" cy="365125"/>
          </a:xfrm>
        </p:spPr>
        <p:txBody>
          <a:bodyPr/>
          <a:lstStyle>
            <a:lvl1pPr>
              <a:defRPr sz="1400" b="1">
                <a:solidFill>
                  <a:srgbClr val="9D1D1D"/>
                </a:solidFill>
                <a:latin typeface="Garamond" panose="02020404030301010803" pitchFamily="18" charset="0"/>
                <a:cs typeface="Times New Roman" panose="02020603050405020304" pitchFamily="18" charset="0"/>
              </a:defRPr>
            </a:lvl1pPr>
          </a:lstStyle>
          <a:p>
            <a:fld id="{885776FF-AC16-4B72-9C8A-C6C7B834E379}" type="slidenum">
              <a:rPr lang="tr-TR" smtClean="0"/>
              <a:pPr/>
              <a:t>‹#›</a:t>
            </a:fld>
            <a:r>
              <a:rPr lang="tr-TR" dirty="0"/>
              <a:t>/17</a:t>
            </a:r>
          </a:p>
        </p:txBody>
      </p:sp>
      <p:sp>
        <p:nvSpPr>
          <p:cNvPr id="9" name="Title 1"/>
          <p:cNvSpPr>
            <a:spLocks noGrp="1"/>
          </p:cNvSpPr>
          <p:nvPr>
            <p:ph type="title" hasCustomPrompt="1"/>
          </p:nvPr>
        </p:nvSpPr>
        <p:spPr>
          <a:xfrm>
            <a:off x="389467" y="221381"/>
            <a:ext cx="8415866" cy="1238302"/>
          </a:xfrm>
        </p:spPr>
        <p:txBody>
          <a:bodyPr>
            <a:normAutofit/>
          </a:bodyPr>
          <a:lstStyle>
            <a:lvl1pPr>
              <a:defRPr sz="3600" b="1" baseline="0">
                <a:solidFill>
                  <a:srgbClr val="9D1D1D"/>
                </a:solidFill>
                <a:latin typeface="Garamond" panose="02020404030301010803" pitchFamily="18" charset="0"/>
                <a:cs typeface="Times New Roman" panose="02020603050405020304" pitchFamily="18" charset="0"/>
              </a:defRPr>
            </a:lvl1pPr>
          </a:lstStyle>
          <a:p>
            <a:r>
              <a:rPr lang="tr-TR" dirty="0"/>
              <a:t>YANSI BAŞLIĞI</a:t>
            </a:r>
            <a:endParaRPr lang="en-US" dirty="0"/>
          </a:p>
        </p:txBody>
      </p:sp>
      <p:sp>
        <p:nvSpPr>
          <p:cNvPr id="10" name="İçerik Yer Tutucusu 2"/>
          <p:cNvSpPr>
            <a:spLocks noGrp="1"/>
          </p:cNvSpPr>
          <p:nvPr>
            <p:ph idx="1" hasCustomPrompt="1"/>
          </p:nvPr>
        </p:nvSpPr>
        <p:spPr>
          <a:xfrm>
            <a:off x="463549" y="1681932"/>
            <a:ext cx="8341783" cy="4351338"/>
          </a:xfrm>
        </p:spPr>
        <p:txBody>
          <a:bodyPr>
            <a:noAutofit/>
          </a:bodyPr>
          <a:lstStyle>
            <a:lvl1pPr>
              <a:defRPr/>
            </a:lvl1pPr>
          </a:lstStyle>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15390674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ölüm Üstbilgisi">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19854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0" y="1825625"/>
            <a:ext cx="386715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825625"/>
            <a:ext cx="386715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3B117C-F9D4-46D5-B41D-87C45773BC26}" type="slidenum">
              <a:rPr lang="tr-TR" smtClean="0"/>
              <a:t>‹#›</a:t>
            </a:fld>
            <a:endParaRPr lang="tr-TR"/>
          </a:p>
        </p:txBody>
      </p:sp>
    </p:spTree>
    <p:extLst>
      <p:ext uri="{BB962C8B-B14F-4D97-AF65-F5344CB8AC3E}">
        <p14:creationId xmlns:p14="http://schemas.microsoft.com/office/powerpoint/2010/main" val="9090846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3B117C-F9D4-46D5-B41D-87C45773BC26}" type="slidenum">
              <a:rPr lang="tr-TR" smtClean="0"/>
              <a:t>‹#›</a:t>
            </a:fld>
            <a:endParaRPr lang="tr-TR"/>
          </a:p>
        </p:txBody>
      </p:sp>
    </p:spTree>
    <p:extLst>
      <p:ext uri="{BB962C8B-B14F-4D97-AF65-F5344CB8AC3E}">
        <p14:creationId xmlns:p14="http://schemas.microsoft.com/office/powerpoint/2010/main" val="40109773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3B117C-F9D4-46D5-B41D-87C45773BC26}" type="slidenum">
              <a:rPr lang="tr-TR" smtClean="0"/>
              <a:t>‹#›</a:t>
            </a:fld>
            <a:endParaRPr lang="tr-TR"/>
          </a:p>
        </p:txBody>
      </p:sp>
    </p:spTree>
    <p:extLst>
      <p:ext uri="{BB962C8B-B14F-4D97-AF65-F5344CB8AC3E}">
        <p14:creationId xmlns:p14="http://schemas.microsoft.com/office/powerpoint/2010/main" val="4185908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a:t>Asıl başlık stili için tıklatın</a:t>
            </a: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85776FF-AC16-4B72-9C8A-C6C7B834E379}" type="slidenum">
              <a:rPr lang="tr-TR" smtClean="0"/>
              <a:t>‹#›</a:t>
            </a:fld>
            <a:endParaRPr lang="tr-TR"/>
          </a:p>
        </p:txBody>
      </p:sp>
      <p:pic>
        <p:nvPicPr>
          <p:cNvPr id="8" name="Resim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solidFill>
            <a:schemeClr val="bg1"/>
          </a:solidFill>
        </p:spPr>
      </p:pic>
      <p:pic>
        <p:nvPicPr>
          <p:cNvPr id="10" name="Resim 9">
            <a:extLst>
              <a:ext uri="{FF2B5EF4-FFF2-40B4-BE49-F238E27FC236}">
                <a16:creationId xmlns:a16="http://schemas.microsoft.com/office/drawing/2014/main" xmlns="" id="{0600AD7D-1AA4-4554-94A5-CC3BF13F41F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86650" y="4200902"/>
            <a:ext cx="1572510" cy="2338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ikdörtgen 6">
            <a:extLst>
              <a:ext uri="{FF2B5EF4-FFF2-40B4-BE49-F238E27FC236}">
                <a16:creationId xmlns:a16="http://schemas.microsoft.com/office/drawing/2014/main" xmlns="" id="{F000205A-8279-4711-A3A6-C2DBBDE13F47}"/>
              </a:ext>
            </a:extLst>
          </p:cNvPr>
          <p:cNvSpPr/>
          <p:nvPr userDrawn="1"/>
        </p:nvSpPr>
        <p:spPr>
          <a:xfrm>
            <a:off x="1299918" y="5788581"/>
            <a:ext cx="3458063" cy="369332"/>
          </a:xfrm>
          <a:prstGeom prst="rect">
            <a:avLst/>
          </a:prstGeom>
          <a:solidFill>
            <a:schemeClr val="bg1"/>
          </a:solidFill>
        </p:spPr>
        <p:txBody>
          <a:bodyPr wrap="none">
            <a:spAutoFit/>
          </a:bodyPr>
          <a:lstStyle/>
          <a:p>
            <a:r>
              <a:rPr lang="tr-TR" sz="1800" b="1" dirty="0" smtClean="0">
                <a:solidFill>
                  <a:srgbClr val="9D1D1D"/>
                </a:solidFill>
                <a:latin typeface="Times New Roman" panose="02020603050405020304" pitchFamily="18" charset="0"/>
                <a:cs typeface="Times New Roman" panose="02020603050405020304" pitchFamily="18" charset="0"/>
              </a:rPr>
              <a:t>betul.peker@ailevecalisma.gov.tr</a:t>
            </a:r>
            <a:endParaRPr lang="tr-TR" sz="1800" b="1" dirty="0">
              <a:solidFill>
                <a:srgbClr val="9D1D1D"/>
              </a:solidFill>
              <a:latin typeface="Times New Roman" panose="02020603050405020304" pitchFamily="18" charset="0"/>
              <a:cs typeface="Times New Roman" panose="02020603050405020304" pitchFamily="18" charset="0"/>
            </a:endParaRPr>
          </a:p>
        </p:txBody>
      </p:sp>
      <p:sp>
        <p:nvSpPr>
          <p:cNvPr id="11" name="Metin kutusu 10">
            <a:extLst>
              <a:ext uri="{FF2B5EF4-FFF2-40B4-BE49-F238E27FC236}">
                <a16:creationId xmlns:a16="http://schemas.microsoft.com/office/drawing/2014/main" xmlns="" id="{8A036E5A-7677-4A11-B3B9-E4DCA706182D}"/>
              </a:ext>
            </a:extLst>
          </p:cNvPr>
          <p:cNvSpPr txBox="1"/>
          <p:nvPr userDrawn="1"/>
        </p:nvSpPr>
        <p:spPr>
          <a:xfrm>
            <a:off x="5730411" y="5788581"/>
            <a:ext cx="1455078" cy="369332"/>
          </a:xfrm>
          <a:prstGeom prst="rect">
            <a:avLst/>
          </a:prstGeom>
          <a:solidFill>
            <a:schemeClr val="bg1"/>
          </a:solidFill>
        </p:spPr>
        <p:txBody>
          <a:bodyPr wrap="square" rtlCol="0">
            <a:spAutoFit/>
          </a:bodyPr>
          <a:lstStyle/>
          <a:p>
            <a:r>
              <a:rPr lang="tr-TR" b="1" baseline="0" dirty="0">
                <a:solidFill>
                  <a:srgbClr val="9D1D1D"/>
                </a:solidFill>
                <a:latin typeface="Times New Roman" panose="02020603050405020304" pitchFamily="18" charset="0"/>
              </a:rPr>
              <a:t>İSGGMD</a:t>
            </a:r>
          </a:p>
        </p:txBody>
      </p:sp>
      <p:sp>
        <p:nvSpPr>
          <p:cNvPr id="12" name="Dikdörtgen 11">
            <a:extLst>
              <a:ext uri="{FF2B5EF4-FFF2-40B4-BE49-F238E27FC236}">
                <a16:creationId xmlns:a16="http://schemas.microsoft.com/office/drawing/2014/main" xmlns="" id="{F000205A-8279-4711-A3A6-C2DBBDE13F47}"/>
              </a:ext>
            </a:extLst>
          </p:cNvPr>
          <p:cNvSpPr/>
          <p:nvPr userDrawn="1"/>
        </p:nvSpPr>
        <p:spPr>
          <a:xfrm>
            <a:off x="2830802" y="3996443"/>
            <a:ext cx="3472872" cy="1200329"/>
          </a:xfrm>
          <a:prstGeom prst="rect">
            <a:avLst/>
          </a:prstGeom>
          <a:solidFill>
            <a:schemeClr val="bg1"/>
          </a:solidFill>
        </p:spPr>
        <p:txBody>
          <a:bodyPr wrap="square">
            <a:spAutoFit/>
          </a:bodyPr>
          <a:lstStyle/>
          <a:p>
            <a:r>
              <a:rPr lang="tr-TR" sz="3600" b="1" dirty="0" smtClean="0">
                <a:solidFill>
                  <a:schemeClr val="tx1"/>
                </a:solidFill>
                <a:latin typeface="Times New Roman" panose="02020603050405020304" pitchFamily="18" charset="0"/>
                <a:cs typeface="Times New Roman" panose="02020603050405020304" pitchFamily="18" charset="0"/>
              </a:rPr>
              <a:t>TEŞEKKÜR</a:t>
            </a:r>
          </a:p>
          <a:p>
            <a:r>
              <a:rPr lang="tr-TR" sz="3600" b="1" baseline="0" dirty="0" smtClean="0">
                <a:solidFill>
                  <a:schemeClr val="tx1"/>
                </a:solidFill>
                <a:latin typeface="Times New Roman" panose="02020603050405020304" pitchFamily="18" charset="0"/>
                <a:cs typeface="Times New Roman" panose="02020603050405020304" pitchFamily="18" charset="0"/>
              </a:rPr>
              <a:t>   EDERİM</a:t>
            </a:r>
            <a:endParaRPr lang="tr-TR"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96458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3B117C-F9D4-46D5-B41D-87C45773BC26}" type="slidenum">
              <a:rPr lang="tr-TR" smtClean="0"/>
              <a:t>‹#›</a:t>
            </a:fld>
            <a:endParaRPr lang="tr-TR"/>
          </a:p>
        </p:txBody>
      </p:sp>
    </p:spTree>
    <p:extLst>
      <p:ext uri="{BB962C8B-B14F-4D97-AF65-F5344CB8AC3E}">
        <p14:creationId xmlns:p14="http://schemas.microsoft.com/office/powerpoint/2010/main" val="20161478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3B117C-F9D4-46D5-B41D-87C45773BC26}" type="slidenum">
              <a:rPr lang="tr-TR" smtClean="0"/>
              <a:t>‹#›</a:t>
            </a:fld>
            <a:endParaRPr lang="tr-TR"/>
          </a:p>
        </p:txBody>
      </p:sp>
    </p:spTree>
    <p:extLst>
      <p:ext uri="{BB962C8B-B14F-4D97-AF65-F5344CB8AC3E}">
        <p14:creationId xmlns:p14="http://schemas.microsoft.com/office/powerpoint/2010/main" val="7542982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3B117C-F9D4-46D5-B41D-87C45773BC26}" type="slidenum">
              <a:rPr lang="tr-TR" smtClean="0"/>
              <a:t>‹#›</a:t>
            </a:fld>
            <a:endParaRPr lang="tr-TR"/>
          </a:p>
        </p:txBody>
      </p:sp>
    </p:spTree>
    <p:extLst>
      <p:ext uri="{BB962C8B-B14F-4D97-AF65-F5344CB8AC3E}">
        <p14:creationId xmlns:p14="http://schemas.microsoft.com/office/powerpoint/2010/main" val="15616375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3B117C-F9D4-46D5-B41D-87C45773BC26}" type="slidenum">
              <a:rPr lang="tr-TR" smtClean="0"/>
              <a:t>‹#›</a:t>
            </a:fld>
            <a:endParaRPr lang="tr-TR"/>
          </a:p>
        </p:txBody>
      </p:sp>
    </p:spTree>
    <p:extLst>
      <p:ext uri="{BB962C8B-B14F-4D97-AF65-F5344CB8AC3E}">
        <p14:creationId xmlns:p14="http://schemas.microsoft.com/office/powerpoint/2010/main" val="9858044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0" y="365125"/>
            <a:ext cx="5762625"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3B117C-F9D4-46D5-B41D-87C45773BC26}" type="slidenum">
              <a:rPr lang="tr-TR" smtClean="0"/>
              <a:t>‹#›</a:t>
            </a:fld>
            <a:endParaRPr lang="tr-TR"/>
          </a:p>
        </p:txBody>
      </p:sp>
    </p:spTree>
    <p:extLst>
      <p:ext uri="{BB962C8B-B14F-4D97-AF65-F5344CB8AC3E}">
        <p14:creationId xmlns:p14="http://schemas.microsoft.com/office/powerpoint/2010/main" val="39900859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ctrTitle"/>
          </p:nvPr>
        </p:nvSpPr>
        <p:spPr>
          <a:xfrm>
            <a:off x="618423" y="3647174"/>
            <a:ext cx="7772400" cy="828032"/>
          </a:xfrm>
        </p:spPr>
        <p:txBody>
          <a:bodyPr anchor="b">
            <a:noAutofit/>
          </a:bodyPr>
          <a:lstStyle>
            <a:lvl1pPr algn="ctr">
              <a:defRPr sz="5400">
                <a:latin typeface="Garamond" panose="02020404030301010803" pitchFamily="18" charset="0"/>
                <a:cs typeface="Times New Roman" panose="02020603050405020304" pitchFamily="18" charset="0"/>
              </a:defRPr>
            </a:lvl1pPr>
          </a:lstStyle>
          <a:p>
            <a:r>
              <a:rPr lang="tr-TR" dirty="0"/>
              <a:t>Asıl başlık stili için tıklatın</a:t>
            </a:r>
            <a:endParaRPr lang="en-US" dirty="0"/>
          </a:p>
        </p:txBody>
      </p:sp>
      <p:sp>
        <p:nvSpPr>
          <p:cNvPr id="9" name="Subtitle 2"/>
          <p:cNvSpPr>
            <a:spLocks noGrp="1"/>
          </p:cNvSpPr>
          <p:nvPr>
            <p:ph type="subTitle" idx="1"/>
          </p:nvPr>
        </p:nvSpPr>
        <p:spPr>
          <a:xfrm>
            <a:off x="1075623" y="4892756"/>
            <a:ext cx="6858000" cy="647743"/>
          </a:xfrm>
        </p:spPr>
        <p:txBody>
          <a:bodyPr/>
          <a:lstStyle>
            <a:lvl1pPr marL="0" indent="0" algn="ctr">
              <a:buNone/>
              <a:defRPr sz="2400">
                <a:latin typeface="Garamond" panose="02020404030301010803"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endParaRPr lang="en-US" dirty="0"/>
          </a:p>
        </p:txBody>
      </p:sp>
    </p:spTree>
    <p:extLst>
      <p:ext uri="{BB962C8B-B14F-4D97-AF65-F5344CB8AC3E}">
        <p14:creationId xmlns:p14="http://schemas.microsoft.com/office/powerpoint/2010/main" val="39948917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pic>
        <p:nvPicPr>
          <p:cNvPr id="11" name="Resim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ayt Numarası Yer Tutucusu 5"/>
          <p:cNvSpPr>
            <a:spLocks noGrp="1"/>
          </p:cNvSpPr>
          <p:nvPr>
            <p:ph type="sldNum" sz="quarter" idx="12"/>
          </p:nvPr>
        </p:nvSpPr>
        <p:spPr>
          <a:xfrm>
            <a:off x="6449481" y="6352644"/>
            <a:ext cx="2057400" cy="365125"/>
          </a:xfrm>
        </p:spPr>
        <p:txBody>
          <a:bodyPr/>
          <a:lstStyle>
            <a:lvl1pPr>
              <a:defRPr sz="1200" b="1">
                <a:solidFill>
                  <a:schemeClr val="bg1"/>
                </a:solidFill>
                <a:latin typeface="Garamond" panose="02020404030301010803" pitchFamily="18" charset="0"/>
                <a:cs typeface="Times New Roman" panose="02020603050405020304" pitchFamily="18" charset="0"/>
              </a:defRPr>
            </a:lvl1pPr>
          </a:lstStyle>
          <a:p>
            <a:fld id="{885776FF-AC16-4B72-9C8A-C6C7B834E379}" type="slidenum">
              <a:rPr lang="tr-TR" smtClean="0"/>
              <a:pPr/>
              <a:t>‹#›</a:t>
            </a:fld>
            <a:r>
              <a:rPr lang="tr-TR"/>
              <a:t>/17</a:t>
            </a:r>
            <a:endParaRPr lang="tr-TR" dirty="0"/>
          </a:p>
        </p:txBody>
      </p:sp>
      <p:sp>
        <p:nvSpPr>
          <p:cNvPr id="9" name="Title 1"/>
          <p:cNvSpPr>
            <a:spLocks noGrp="1"/>
          </p:cNvSpPr>
          <p:nvPr>
            <p:ph type="title" hasCustomPrompt="1"/>
          </p:nvPr>
        </p:nvSpPr>
        <p:spPr>
          <a:xfrm>
            <a:off x="1369827" y="221381"/>
            <a:ext cx="7244815" cy="1238302"/>
          </a:xfrm>
        </p:spPr>
        <p:txBody>
          <a:bodyPr>
            <a:normAutofit/>
          </a:bodyPr>
          <a:lstStyle>
            <a:lvl1pPr>
              <a:defRPr sz="3600" b="1" baseline="0">
                <a:solidFill>
                  <a:schemeClr val="bg1"/>
                </a:solidFill>
                <a:latin typeface="Garamond" panose="02020404030301010803" pitchFamily="18" charset="0"/>
                <a:cs typeface="Times New Roman" panose="02020603050405020304" pitchFamily="18" charset="0"/>
              </a:defRPr>
            </a:lvl1pPr>
          </a:lstStyle>
          <a:p>
            <a:r>
              <a:rPr lang="tr-TR" dirty="0"/>
              <a:t>YANSI BAŞLIĞI</a:t>
            </a:r>
            <a:endParaRPr lang="en-US" dirty="0"/>
          </a:p>
        </p:txBody>
      </p:sp>
      <p:sp>
        <p:nvSpPr>
          <p:cNvPr id="10" name="İçerik Yer Tutucusu 2"/>
          <p:cNvSpPr>
            <a:spLocks noGrp="1"/>
          </p:cNvSpPr>
          <p:nvPr>
            <p:ph idx="1" hasCustomPrompt="1"/>
          </p:nvPr>
        </p:nvSpPr>
        <p:spPr>
          <a:xfrm>
            <a:off x="463549" y="1681932"/>
            <a:ext cx="8043331" cy="4351338"/>
          </a:xfrm>
        </p:spPr>
        <p:txBody>
          <a:bodyPr>
            <a:noAutofit/>
          </a:bodyPr>
          <a:lstStyle>
            <a:lvl1pPr>
              <a:defRPr/>
            </a:lvl1pPr>
          </a:lstStyle>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4068531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ölüm Üstbilgisi">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548250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0" y="1825625"/>
            <a:ext cx="386715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825625"/>
            <a:ext cx="386715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8292884-4097-4ADF-87B2-EE356CE5A6AB}" type="slidenum">
              <a:rPr lang="tr-TR" smtClean="0"/>
              <a:t>‹#›</a:t>
            </a:fld>
            <a:endParaRPr lang="tr-TR"/>
          </a:p>
        </p:txBody>
      </p:sp>
    </p:spTree>
    <p:extLst>
      <p:ext uri="{BB962C8B-B14F-4D97-AF65-F5344CB8AC3E}">
        <p14:creationId xmlns:p14="http://schemas.microsoft.com/office/powerpoint/2010/main" val="7804453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E8292884-4097-4ADF-87B2-EE356CE5A6AB}" type="slidenum">
              <a:rPr lang="tr-TR" smtClean="0"/>
              <a:t>‹#›</a:t>
            </a:fld>
            <a:endParaRPr lang="tr-TR"/>
          </a:p>
        </p:txBody>
      </p:sp>
    </p:spTree>
    <p:extLst>
      <p:ext uri="{BB962C8B-B14F-4D97-AF65-F5344CB8AC3E}">
        <p14:creationId xmlns:p14="http://schemas.microsoft.com/office/powerpoint/2010/main" val="258769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0" y="1825625"/>
            <a:ext cx="38862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29150" y="1825625"/>
            <a:ext cx="38862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85776FF-AC16-4B72-9C8A-C6C7B834E379}" type="slidenum">
              <a:rPr lang="tr-TR" smtClean="0"/>
              <a:t>‹#›</a:t>
            </a:fld>
            <a:endParaRPr lang="tr-TR"/>
          </a:p>
        </p:txBody>
      </p:sp>
    </p:spTree>
    <p:extLst>
      <p:ext uri="{BB962C8B-B14F-4D97-AF65-F5344CB8AC3E}">
        <p14:creationId xmlns:p14="http://schemas.microsoft.com/office/powerpoint/2010/main" val="28458698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E8292884-4097-4ADF-87B2-EE356CE5A6AB}" type="slidenum">
              <a:rPr lang="tr-TR" smtClean="0"/>
              <a:t>‹#›</a:t>
            </a:fld>
            <a:endParaRPr lang="tr-TR"/>
          </a:p>
        </p:txBody>
      </p:sp>
    </p:spTree>
    <p:extLst>
      <p:ext uri="{BB962C8B-B14F-4D97-AF65-F5344CB8AC3E}">
        <p14:creationId xmlns:p14="http://schemas.microsoft.com/office/powerpoint/2010/main" val="20085958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E8292884-4097-4ADF-87B2-EE356CE5A6AB}" type="slidenum">
              <a:rPr lang="tr-TR" smtClean="0"/>
              <a:t>‹#›</a:t>
            </a:fld>
            <a:endParaRPr lang="tr-TR"/>
          </a:p>
        </p:txBody>
      </p:sp>
    </p:spTree>
    <p:extLst>
      <p:ext uri="{BB962C8B-B14F-4D97-AF65-F5344CB8AC3E}">
        <p14:creationId xmlns:p14="http://schemas.microsoft.com/office/powerpoint/2010/main" val="38155782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8292884-4097-4ADF-87B2-EE356CE5A6AB}" type="slidenum">
              <a:rPr lang="tr-TR" smtClean="0"/>
              <a:t>‹#›</a:t>
            </a:fld>
            <a:endParaRPr lang="tr-TR"/>
          </a:p>
        </p:txBody>
      </p:sp>
    </p:spTree>
    <p:extLst>
      <p:ext uri="{BB962C8B-B14F-4D97-AF65-F5344CB8AC3E}">
        <p14:creationId xmlns:p14="http://schemas.microsoft.com/office/powerpoint/2010/main" val="40057132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8292884-4097-4ADF-87B2-EE356CE5A6AB}" type="slidenum">
              <a:rPr lang="tr-TR" smtClean="0"/>
              <a:t>‹#›</a:t>
            </a:fld>
            <a:endParaRPr lang="tr-TR"/>
          </a:p>
        </p:txBody>
      </p:sp>
    </p:spTree>
    <p:extLst>
      <p:ext uri="{BB962C8B-B14F-4D97-AF65-F5344CB8AC3E}">
        <p14:creationId xmlns:p14="http://schemas.microsoft.com/office/powerpoint/2010/main" val="2647716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8292884-4097-4ADF-87B2-EE356CE5A6AB}" type="slidenum">
              <a:rPr lang="tr-TR" smtClean="0"/>
              <a:t>‹#›</a:t>
            </a:fld>
            <a:endParaRPr lang="tr-TR"/>
          </a:p>
        </p:txBody>
      </p:sp>
    </p:spTree>
    <p:extLst>
      <p:ext uri="{BB962C8B-B14F-4D97-AF65-F5344CB8AC3E}">
        <p14:creationId xmlns:p14="http://schemas.microsoft.com/office/powerpoint/2010/main" val="28276335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0" y="365125"/>
            <a:ext cx="5762625"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8292884-4097-4ADF-87B2-EE356CE5A6AB}" type="slidenum">
              <a:rPr lang="tr-TR" smtClean="0"/>
              <a:t>‹#›</a:t>
            </a:fld>
            <a:endParaRPr lang="tr-TR"/>
          </a:p>
        </p:txBody>
      </p:sp>
    </p:spTree>
    <p:extLst>
      <p:ext uri="{BB962C8B-B14F-4D97-AF65-F5344CB8AC3E}">
        <p14:creationId xmlns:p14="http://schemas.microsoft.com/office/powerpoint/2010/main" val="30750822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pic>
        <p:nvPicPr>
          <p:cNvPr id="10" name="Resim 9"/>
          <p:cNvPicPr>
            <a:picLocks noChangeAspect="1"/>
          </p:cNvPicPr>
          <p:nvPr userDrawn="1"/>
        </p:nvPicPr>
        <p:blipFill rotWithShape="1">
          <a:blip r:embed="rId2">
            <a:extLst>
              <a:ext uri="{28A0092B-C50C-407E-A947-70E740481C1C}">
                <a14:useLocalDpi xmlns:a14="http://schemas.microsoft.com/office/drawing/2010/main" val="0"/>
              </a:ext>
            </a:extLst>
          </a:blip>
          <a:srcRect l="278" t="124"/>
          <a:stretch/>
        </p:blipFill>
        <p:spPr>
          <a:xfrm>
            <a:off x="0" y="-10612"/>
            <a:ext cx="9144000" cy="6868612"/>
          </a:xfrm>
          <a:prstGeom prst="rect">
            <a:avLst/>
          </a:prstGeom>
        </p:spPr>
      </p:pic>
      <p:sp>
        <p:nvSpPr>
          <p:cNvPr id="8" name="Title 1"/>
          <p:cNvSpPr>
            <a:spLocks noGrp="1"/>
          </p:cNvSpPr>
          <p:nvPr>
            <p:ph type="ctrTitle"/>
          </p:nvPr>
        </p:nvSpPr>
        <p:spPr>
          <a:xfrm>
            <a:off x="618423" y="3909643"/>
            <a:ext cx="7772400" cy="828032"/>
          </a:xfrm>
        </p:spPr>
        <p:txBody>
          <a:bodyPr anchor="b">
            <a:noAutofit/>
          </a:bodyPr>
          <a:lstStyle>
            <a:lvl1pPr algn="ctr">
              <a:defRPr sz="5400">
                <a:solidFill>
                  <a:srgbClr val="DFB058"/>
                </a:solidFill>
                <a:latin typeface="Garamond" panose="02020404030301010803" pitchFamily="18" charset="0"/>
                <a:cs typeface="Times New Roman" panose="02020603050405020304" pitchFamily="18" charset="0"/>
              </a:defRPr>
            </a:lvl1pPr>
          </a:lstStyle>
          <a:p>
            <a:r>
              <a:rPr lang="tr-TR" dirty="0"/>
              <a:t>Asıl başlık stili için tıklatın</a:t>
            </a:r>
            <a:endParaRPr lang="en-US" dirty="0"/>
          </a:p>
        </p:txBody>
      </p:sp>
      <p:sp>
        <p:nvSpPr>
          <p:cNvPr id="9" name="Subtitle 2"/>
          <p:cNvSpPr>
            <a:spLocks noGrp="1"/>
          </p:cNvSpPr>
          <p:nvPr>
            <p:ph type="subTitle" idx="1"/>
          </p:nvPr>
        </p:nvSpPr>
        <p:spPr>
          <a:xfrm>
            <a:off x="1075623" y="5155225"/>
            <a:ext cx="6858000" cy="647743"/>
          </a:xfrm>
        </p:spPr>
        <p:txBody>
          <a:bodyPr/>
          <a:lstStyle>
            <a:lvl1pPr marL="0" indent="0" algn="ctr">
              <a:buNone/>
              <a:defRPr sz="2400">
                <a:solidFill>
                  <a:srgbClr val="DFB058"/>
                </a:solidFill>
                <a:latin typeface="Garamond" panose="02020404030301010803"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endParaRPr lang="en-US" dirty="0"/>
          </a:p>
        </p:txBody>
      </p:sp>
    </p:spTree>
    <p:extLst>
      <p:ext uri="{BB962C8B-B14F-4D97-AF65-F5344CB8AC3E}">
        <p14:creationId xmlns:p14="http://schemas.microsoft.com/office/powerpoint/2010/main" val="6378509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pic>
        <p:nvPicPr>
          <p:cNvPr id="11" name="Resim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ayt Numarası Yer Tutucusu 5"/>
          <p:cNvSpPr>
            <a:spLocks noGrp="1"/>
          </p:cNvSpPr>
          <p:nvPr>
            <p:ph type="sldNum" sz="quarter" idx="12"/>
          </p:nvPr>
        </p:nvSpPr>
        <p:spPr>
          <a:xfrm>
            <a:off x="6449481" y="6352644"/>
            <a:ext cx="2057400" cy="365125"/>
          </a:xfrm>
        </p:spPr>
        <p:txBody>
          <a:bodyPr/>
          <a:lstStyle>
            <a:lvl1pPr>
              <a:defRPr sz="1200" b="1">
                <a:solidFill>
                  <a:schemeClr val="bg1"/>
                </a:solidFill>
                <a:latin typeface="Garamond" panose="02020404030301010803" pitchFamily="18" charset="0"/>
                <a:cs typeface="Times New Roman" panose="02020603050405020304" pitchFamily="18" charset="0"/>
              </a:defRPr>
            </a:lvl1pPr>
          </a:lstStyle>
          <a:p>
            <a:fld id="{885776FF-AC16-4B72-9C8A-C6C7B834E379}" type="slidenum">
              <a:rPr lang="tr-TR" smtClean="0"/>
              <a:pPr/>
              <a:t>‹#›</a:t>
            </a:fld>
            <a:r>
              <a:rPr lang="tr-TR"/>
              <a:t>/17</a:t>
            </a:r>
            <a:endParaRPr lang="tr-TR" dirty="0"/>
          </a:p>
        </p:txBody>
      </p:sp>
      <p:sp>
        <p:nvSpPr>
          <p:cNvPr id="9" name="Title 1"/>
          <p:cNvSpPr>
            <a:spLocks noGrp="1"/>
          </p:cNvSpPr>
          <p:nvPr>
            <p:ph type="title" hasCustomPrompt="1"/>
          </p:nvPr>
        </p:nvSpPr>
        <p:spPr>
          <a:xfrm>
            <a:off x="1369827" y="221381"/>
            <a:ext cx="7244815" cy="1238302"/>
          </a:xfrm>
        </p:spPr>
        <p:txBody>
          <a:bodyPr>
            <a:normAutofit/>
          </a:bodyPr>
          <a:lstStyle>
            <a:lvl1pPr>
              <a:defRPr sz="3600" b="1" baseline="0">
                <a:solidFill>
                  <a:schemeClr val="bg1"/>
                </a:solidFill>
                <a:latin typeface="Garamond" panose="02020404030301010803" pitchFamily="18" charset="0"/>
                <a:cs typeface="Times New Roman" panose="02020603050405020304" pitchFamily="18" charset="0"/>
              </a:defRPr>
            </a:lvl1pPr>
          </a:lstStyle>
          <a:p>
            <a:r>
              <a:rPr lang="tr-TR" dirty="0"/>
              <a:t>YANSI BAŞLIĞI</a:t>
            </a:r>
            <a:endParaRPr lang="en-US" dirty="0"/>
          </a:p>
        </p:txBody>
      </p:sp>
      <p:sp>
        <p:nvSpPr>
          <p:cNvPr id="10" name="İçerik Yer Tutucusu 2"/>
          <p:cNvSpPr>
            <a:spLocks noGrp="1"/>
          </p:cNvSpPr>
          <p:nvPr>
            <p:ph idx="1" hasCustomPrompt="1"/>
          </p:nvPr>
        </p:nvSpPr>
        <p:spPr>
          <a:xfrm>
            <a:off x="463549" y="1681932"/>
            <a:ext cx="8043331" cy="4351338"/>
          </a:xfrm>
        </p:spPr>
        <p:txBody>
          <a:bodyPr>
            <a:noAutofit/>
          </a:bodyPr>
          <a:lstStyle>
            <a:lvl1pPr marL="0" indent="0">
              <a:buClr>
                <a:srgbClr val="0A4356"/>
              </a:buClr>
              <a:buNone/>
              <a:defRPr>
                <a:solidFill>
                  <a:srgbClr val="0A4356"/>
                </a:solidFill>
              </a:defRPr>
            </a:lvl1pPr>
          </a:lstStyle>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p:txBody>
      </p:sp>
    </p:spTree>
    <p:extLst>
      <p:ext uri="{BB962C8B-B14F-4D97-AF65-F5344CB8AC3E}">
        <p14:creationId xmlns:p14="http://schemas.microsoft.com/office/powerpoint/2010/main" val="32932727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ölüm Üstbilgisi">
    <p:spTree>
      <p:nvGrpSpPr>
        <p:cNvPr id="1" name=""/>
        <p:cNvGrpSpPr/>
        <p:nvPr/>
      </p:nvGrpSpPr>
      <p:grpSpPr>
        <a:xfrm>
          <a:off x="0" y="0"/>
          <a:ext cx="0" cy="0"/>
          <a:chOff x="0" y="0"/>
          <a:chExt cx="0" cy="0"/>
        </a:xfrm>
      </p:grpSpPr>
      <p:pic>
        <p:nvPicPr>
          <p:cNvPr id="8" name="Resim 7"/>
          <p:cNvPicPr>
            <a:picLocks noChangeAspect="1"/>
          </p:cNvPicPr>
          <p:nvPr userDrawn="1"/>
        </p:nvPicPr>
        <p:blipFill rotWithShape="1">
          <a:blip r:embed="rId2">
            <a:extLst>
              <a:ext uri="{28A0092B-C50C-407E-A947-70E740481C1C}">
                <a14:useLocalDpi xmlns:a14="http://schemas.microsoft.com/office/drawing/2010/main" val="0"/>
              </a:ext>
            </a:extLst>
          </a:blip>
          <a:srcRect l="278" t="247"/>
          <a:stretch/>
        </p:blipFill>
        <p:spPr>
          <a:xfrm>
            <a:off x="0" y="-2124"/>
            <a:ext cx="9144000" cy="6860123"/>
          </a:xfrm>
          <a:prstGeom prst="rect">
            <a:avLst/>
          </a:prstGeom>
        </p:spPr>
      </p:pic>
    </p:spTree>
    <p:extLst>
      <p:ext uri="{BB962C8B-B14F-4D97-AF65-F5344CB8AC3E}">
        <p14:creationId xmlns:p14="http://schemas.microsoft.com/office/powerpoint/2010/main" val="10626680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0" y="1825625"/>
            <a:ext cx="386715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825625"/>
            <a:ext cx="386715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A62A676-7EAD-4A88-92E7-D75C369EE8D7}" type="slidenum">
              <a:rPr lang="tr-TR" smtClean="0"/>
              <a:t>‹#›</a:t>
            </a:fld>
            <a:endParaRPr lang="tr-TR"/>
          </a:p>
        </p:txBody>
      </p:sp>
    </p:spTree>
    <p:extLst>
      <p:ext uri="{BB962C8B-B14F-4D97-AF65-F5344CB8AC3E}">
        <p14:creationId xmlns:p14="http://schemas.microsoft.com/office/powerpoint/2010/main" val="4245466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İçerik Yer Tutucusu 3"/>
          <p:cNvSpPr>
            <a:spLocks noGrp="1"/>
          </p:cNvSpPr>
          <p:nvPr>
            <p:ph sz="half" idx="2"/>
          </p:nvPr>
        </p:nvSpPr>
        <p:spPr>
          <a:xfrm>
            <a:off x="629842" y="2505075"/>
            <a:ext cx="3868340"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İçerik Yer Tutucusu 5"/>
          <p:cNvSpPr>
            <a:spLocks noGrp="1"/>
          </p:cNvSpPr>
          <p:nvPr>
            <p:ph sz="quarter" idx="4"/>
          </p:nvPr>
        </p:nvSpPr>
        <p:spPr>
          <a:xfrm>
            <a:off x="4629150" y="2505075"/>
            <a:ext cx="3887391"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885776FF-AC16-4B72-9C8A-C6C7B834E379}" type="slidenum">
              <a:rPr lang="tr-TR" smtClean="0"/>
              <a:t>‹#›</a:t>
            </a:fld>
            <a:endParaRPr lang="tr-TR"/>
          </a:p>
        </p:txBody>
      </p:sp>
    </p:spTree>
    <p:extLst>
      <p:ext uri="{BB962C8B-B14F-4D97-AF65-F5344CB8AC3E}">
        <p14:creationId xmlns:p14="http://schemas.microsoft.com/office/powerpoint/2010/main" val="7618660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A62A676-7EAD-4A88-92E7-D75C369EE8D7}" type="slidenum">
              <a:rPr lang="tr-TR" smtClean="0"/>
              <a:t>‹#›</a:t>
            </a:fld>
            <a:endParaRPr lang="tr-TR"/>
          </a:p>
        </p:txBody>
      </p:sp>
    </p:spTree>
    <p:extLst>
      <p:ext uri="{BB962C8B-B14F-4D97-AF65-F5344CB8AC3E}">
        <p14:creationId xmlns:p14="http://schemas.microsoft.com/office/powerpoint/2010/main" val="40685282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A62A676-7EAD-4A88-92E7-D75C369EE8D7}" type="slidenum">
              <a:rPr lang="tr-TR" smtClean="0"/>
              <a:t>‹#›</a:t>
            </a:fld>
            <a:endParaRPr lang="tr-TR"/>
          </a:p>
        </p:txBody>
      </p:sp>
    </p:spTree>
    <p:extLst>
      <p:ext uri="{BB962C8B-B14F-4D97-AF65-F5344CB8AC3E}">
        <p14:creationId xmlns:p14="http://schemas.microsoft.com/office/powerpoint/2010/main" val="5577216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A62A676-7EAD-4A88-92E7-D75C369EE8D7}" type="slidenum">
              <a:rPr lang="tr-TR" smtClean="0"/>
              <a:t>‹#›</a:t>
            </a:fld>
            <a:endParaRPr lang="tr-TR"/>
          </a:p>
        </p:txBody>
      </p:sp>
    </p:spTree>
    <p:extLst>
      <p:ext uri="{BB962C8B-B14F-4D97-AF65-F5344CB8AC3E}">
        <p14:creationId xmlns:p14="http://schemas.microsoft.com/office/powerpoint/2010/main" val="41831210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A62A676-7EAD-4A88-92E7-D75C369EE8D7}" type="slidenum">
              <a:rPr lang="tr-TR" smtClean="0"/>
              <a:t>‹#›</a:t>
            </a:fld>
            <a:endParaRPr lang="tr-TR"/>
          </a:p>
        </p:txBody>
      </p:sp>
    </p:spTree>
    <p:extLst>
      <p:ext uri="{BB962C8B-B14F-4D97-AF65-F5344CB8AC3E}">
        <p14:creationId xmlns:p14="http://schemas.microsoft.com/office/powerpoint/2010/main" val="29851739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A62A676-7EAD-4A88-92E7-D75C369EE8D7}" type="slidenum">
              <a:rPr lang="tr-TR" smtClean="0"/>
              <a:t>‹#›</a:t>
            </a:fld>
            <a:endParaRPr lang="tr-TR"/>
          </a:p>
        </p:txBody>
      </p:sp>
    </p:spTree>
    <p:extLst>
      <p:ext uri="{BB962C8B-B14F-4D97-AF65-F5344CB8AC3E}">
        <p14:creationId xmlns:p14="http://schemas.microsoft.com/office/powerpoint/2010/main" val="23701984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A62A676-7EAD-4A88-92E7-D75C369EE8D7}" type="slidenum">
              <a:rPr lang="tr-TR" smtClean="0"/>
              <a:t>‹#›</a:t>
            </a:fld>
            <a:endParaRPr lang="tr-TR"/>
          </a:p>
        </p:txBody>
      </p:sp>
    </p:spTree>
    <p:extLst>
      <p:ext uri="{BB962C8B-B14F-4D97-AF65-F5344CB8AC3E}">
        <p14:creationId xmlns:p14="http://schemas.microsoft.com/office/powerpoint/2010/main" val="7402171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0" y="365125"/>
            <a:ext cx="5762625"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A62A676-7EAD-4A88-92E7-D75C369EE8D7}" type="slidenum">
              <a:rPr lang="tr-TR" smtClean="0"/>
              <a:t>‹#›</a:t>
            </a:fld>
            <a:endParaRPr lang="tr-TR"/>
          </a:p>
        </p:txBody>
      </p:sp>
    </p:spTree>
    <p:extLst>
      <p:ext uri="{BB962C8B-B14F-4D97-AF65-F5344CB8AC3E}">
        <p14:creationId xmlns:p14="http://schemas.microsoft.com/office/powerpoint/2010/main" val="1112015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885776FF-AC16-4B72-9C8A-C6C7B834E379}" type="slidenum">
              <a:rPr lang="tr-TR" smtClean="0"/>
              <a:t>‹#›</a:t>
            </a:fld>
            <a:endParaRPr lang="tr-TR"/>
          </a:p>
        </p:txBody>
      </p:sp>
    </p:spTree>
    <p:extLst>
      <p:ext uri="{BB962C8B-B14F-4D97-AF65-F5344CB8AC3E}">
        <p14:creationId xmlns:p14="http://schemas.microsoft.com/office/powerpoint/2010/main" val="2332565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885776FF-AC16-4B72-9C8A-C6C7B834E379}" type="slidenum">
              <a:rPr lang="tr-TR" smtClean="0"/>
              <a:t>‹#›</a:t>
            </a:fld>
            <a:endParaRPr lang="tr-TR"/>
          </a:p>
        </p:txBody>
      </p:sp>
    </p:spTree>
    <p:extLst>
      <p:ext uri="{BB962C8B-B14F-4D97-AF65-F5344CB8AC3E}">
        <p14:creationId xmlns:p14="http://schemas.microsoft.com/office/powerpoint/2010/main" val="1939216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a:t>Asıl başlık stili için tıklatın</a:t>
            </a: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85776FF-AC16-4B72-9C8A-C6C7B834E379}" type="slidenum">
              <a:rPr lang="tr-TR" smtClean="0"/>
              <a:t>‹#›</a:t>
            </a:fld>
            <a:endParaRPr lang="tr-TR"/>
          </a:p>
        </p:txBody>
      </p:sp>
    </p:spTree>
    <p:extLst>
      <p:ext uri="{BB962C8B-B14F-4D97-AF65-F5344CB8AC3E}">
        <p14:creationId xmlns:p14="http://schemas.microsoft.com/office/powerpoint/2010/main" val="3020349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a:t>Asıl başlık stili için tıklatın</a:t>
            </a: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85776FF-AC16-4B72-9C8A-C6C7B834E379}" type="slidenum">
              <a:rPr lang="tr-TR" smtClean="0"/>
              <a:t>‹#›</a:t>
            </a:fld>
            <a:endParaRPr lang="tr-TR"/>
          </a:p>
        </p:txBody>
      </p:sp>
    </p:spTree>
    <p:extLst>
      <p:ext uri="{BB962C8B-B14F-4D97-AF65-F5344CB8AC3E}">
        <p14:creationId xmlns:p14="http://schemas.microsoft.com/office/powerpoint/2010/main" val="1696428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85776FF-AC16-4B72-9C8A-C6C7B834E379}" type="slidenum">
              <a:rPr lang="tr-TR" smtClean="0"/>
              <a:t>‹#›</a:t>
            </a:fld>
            <a:endParaRPr lang="tr-TR"/>
          </a:p>
        </p:txBody>
      </p:sp>
    </p:spTree>
    <p:extLst>
      <p:ext uri="{BB962C8B-B14F-4D97-AF65-F5344CB8AC3E}">
        <p14:creationId xmlns:p14="http://schemas.microsoft.com/office/powerpoint/2010/main" val="354619253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4FEF47-0BC9-43F1-A28E-D23A1DDFCF4A}" type="slidenum">
              <a:rPr lang="tr-TR" smtClean="0"/>
              <a:t>‹#›</a:t>
            </a:fld>
            <a:endParaRPr lang="tr-TR"/>
          </a:p>
        </p:txBody>
      </p:sp>
    </p:spTree>
    <p:extLst>
      <p:ext uri="{BB962C8B-B14F-4D97-AF65-F5344CB8AC3E}">
        <p14:creationId xmlns:p14="http://schemas.microsoft.com/office/powerpoint/2010/main" val="411852214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3B117C-F9D4-46D5-B41D-87C45773BC26}" type="slidenum">
              <a:rPr lang="tr-TR" smtClean="0"/>
              <a:t>‹#›</a:t>
            </a:fld>
            <a:endParaRPr lang="tr-TR"/>
          </a:p>
        </p:txBody>
      </p:sp>
    </p:spTree>
    <p:extLst>
      <p:ext uri="{BB962C8B-B14F-4D97-AF65-F5344CB8AC3E}">
        <p14:creationId xmlns:p14="http://schemas.microsoft.com/office/powerpoint/2010/main" val="979640768"/>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292884-4097-4ADF-87B2-EE356CE5A6AB}" type="slidenum">
              <a:rPr lang="tr-TR" smtClean="0"/>
              <a:t>‹#›</a:t>
            </a:fld>
            <a:endParaRPr lang="tr-TR"/>
          </a:p>
        </p:txBody>
      </p:sp>
    </p:spTree>
    <p:extLst>
      <p:ext uri="{BB962C8B-B14F-4D97-AF65-F5344CB8AC3E}">
        <p14:creationId xmlns:p14="http://schemas.microsoft.com/office/powerpoint/2010/main" val="46432224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62A676-7EAD-4A88-92E7-D75C369EE8D7}" type="slidenum">
              <a:rPr lang="tr-TR" smtClean="0"/>
              <a:t>‹#›</a:t>
            </a:fld>
            <a:endParaRPr lang="tr-TR"/>
          </a:p>
        </p:txBody>
      </p:sp>
    </p:spTree>
    <p:extLst>
      <p:ext uri="{BB962C8B-B14F-4D97-AF65-F5344CB8AC3E}">
        <p14:creationId xmlns:p14="http://schemas.microsoft.com/office/powerpoint/2010/main" val="2007744181"/>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video" Target="https://www.youtube.com/embed/aQbq2jxZaiw" TargetMode="Externa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6.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327259" y="3410465"/>
            <a:ext cx="8450981" cy="1003593"/>
          </a:xfrm>
        </p:spPr>
        <p:txBody>
          <a:bodyPr>
            <a:noAutofit/>
          </a:bodyPr>
          <a:lstStyle/>
          <a:p>
            <a:r>
              <a:rPr lang="tr-TR" sz="2400" b="1" dirty="0" err="1">
                <a:latin typeface="Arial" pitchFamily="34" charset="0"/>
                <a:cs typeface="Arial" pitchFamily="34" charset="0"/>
              </a:rPr>
              <a:t>Талх</a:t>
            </a:r>
            <a:r>
              <a:rPr lang="tr-TR" sz="2400" b="1" dirty="0">
                <a:latin typeface="Arial" pitchFamily="34" charset="0"/>
                <a:cs typeface="Arial" pitchFamily="34" charset="0"/>
              </a:rPr>
              <a:t> </a:t>
            </a:r>
            <a:r>
              <a:rPr lang="tr-TR" sz="2400" b="1" dirty="0" err="1">
                <a:latin typeface="Arial" pitchFamily="34" charset="0"/>
                <a:cs typeface="Arial" pitchFamily="34" charset="0"/>
              </a:rPr>
              <a:t>нарийн</a:t>
            </a:r>
            <a:r>
              <a:rPr lang="tr-TR" sz="2400" b="1" dirty="0">
                <a:latin typeface="Arial" pitchFamily="34" charset="0"/>
                <a:cs typeface="Arial" pitchFamily="34" charset="0"/>
              </a:rPr>
              <a:t> </a:t>
            </a:r>
            <a:r>
              <a:rPr lang="tr-TR" sz="2400" b="1" dirty="0" err="1">
                <a:latin typeface="Arial" pitchFamily="34" charset="0"/>
                <a:cs typeface="Arial" pitchFamily="34" charset="0"/>
              </a:rPr>
              <a:t>боовны</a:t>
            </a:r>
            <a:r>
              <a:rPr lang="tr-TR" sz="2400" b="1" dirty="0">
                <a:latin typeface="Arial" pitchFamily="34" charset="0"/>
                <a:cs typeface="Arial" pitchFamily="34" charset="0"/>
              </a:rPr>
              <a:t> </a:t>
            </a:r>
            <a:r>
              <a:rPr lang="tr-TR" sz="2400" b="1" dirty="0" err="1">
                <a:latin typeface="Arial" pitchFamily="34" charset="0"/>
                <a:cs typeface="Arial" pitchFamily="34" charset="0"/>
              </a:rPr>
              <a:t>бүтээгдэхүүн</a:t>
            </a:r>
            <a:r>
              <a:rPr lang="tr-TR" sz="2400" b="1" dirty="0">
                <a:latin typeface="Arial" pitchFamily="34" charset="0"/>
                <a:cs typeface="Arial" pitchFamily="34" charset="0"/>
              </a:rPr>
              <a:t> </a:t>
            </a:r>
            <a:r>
              <a:rPr lang="tr-TR" sz="2400" b="1" dirty="0" err="1">
                <a:latin typeface="Arial" pitchFamily="34" charset="0"/>
                <a:cs typeface="Arial" pitchFamily="34" charset="0"/>
              </a:rPr>
              <a:t>үйлдвэрлэдэг</a:t>
            </a:r>
            <a:r>
              <a:rPr lang="tr-TR" sz="2400" b="1" dirty="0">
                <a:latin typeface="Arial" pitchFamily="34" charset="0"/>
                <a:cs typeface="Arial" pitchFamily="34" charset="0"/>
              </a:rPr>
              <a:t>  </a:t>
            </a:r>
            <a:r>
              <a:rPr lang="tr-TR" sz="2400" b="1" dirty="0" err="1">
                <a:latin typeface="Arial" pitchFamily="34" charset="0"/>
                <a:cs typeface="Arial" pitchFamily="34" charset="0"/>
              </a:rPr>
              <a:t>ажлын</a:t>
            </a:r>
            <a:r>
              <a:rPr lang="tr-TR" sz="2400" b="1" dirty="0">
                <a:latin typeface="Arial" pitchFamily="34" charset="0"/>
                <a:cs typeface="Arial" pitchFamily="34" charset="0"/>
              </a:rPr>
              <a:t> </a:t>
            </a:r>
            <a:r>
              <a:rPr lang="tr-TR" sz="2400" b="1" dirty="0" err="1">
                <a:latin typeface="Arial" pitchFamily="34" charset="0"/>
                <a:cs typeface="Arial" pitchFamily="34" charset="0"/>
              </a:rPr>
              <a:t>байрыг</a:t>
            </a:r>
            <a:r>
              <a:rPr lang="tr-TR" sz="2400" b="1" dirty="0">
                <a:latin typeface="Arial" pitchFamily="34" charset="0"/>
                <a:cs typeface="Arial" pitchFamily="34" charset="0"/>
              </a:rPr>
              <a:t> </a:t>
            </a:r>
            <a:r>
              <a:rPr lang="tr-TR" sz="2400" b="1" dirty="0" err="1">
                <a:latin typeface="Arial" pitchFamily="34" charset="0"/>
                <a:cs typeface="Arial" pitchFamily="34" charset="0"/>
              </a:rPr>
              <a:t>коронавирусын</a:t>
            </a:r>
            <a:r>
              <a:rPr lang="tr-TR" sz="2400" b="1" dirty="0">
                <a:latin typeface="Arial" pitchFamily="34" charset="0"/>
                <a:cs typeface="Arial" pitchFamily="34" charset="0"/>
              </a:rPr>
              <a:t> </a:t>
            </a:r>
            <a:r>
              <a:rPr lang="tr-TR" sz="2400" b="1" dirty="0" err="1">
                <a:latin typeface="Arial" pitchFamily="34" charset="0"/>
                <a:cs typeface="Arial" pitchFamily="34" charset="0"/>
              </a:rPr>
              <a:t>дэгдэлтээс</a:t>
            </a:r>
            <a:r>
              <a:rPr lang="tr-TR" sz="2400" b="1" dirty="0">
                <a:latin typeface="Arial" pitchFamily="34" charset="0"/>
                <a:cs typeface="Arial" pitchFamily="34" charset="0"/>
              </a:rPr>
              <a:t>  </a:t>
            </a:r>
            <a:r>
              <a:rPr lang="tr-TR" sz="2400" b="1" dirty="0" err="1">
                <a:latin typeface="Arial" pitchFamily="34" charset="0"/>
                <a:cs typeface="Arial" pitchFamily="34" charset="0"/>
              </a:rPr>
              <a:t>хамгаалах</a:t>
            </a:r>
            <a:endParaRPr lang="tr-TR" sz="2400" b="1" dirty="0">
              <a:latin typeface="Arial" pitchFamily="34" charset="0"/>
              <a:cs typeface="Arial" pitchFamily="34" charset="0"/>
            </a:endParaRPr>
          </a:p>
        </p:txBody>
      </p:sp>
      <p:sp>
        <p:nvSpPr>
          <p:cNvPr id="5" name="Alt Başlık 2"/>
          <p:cNvSpPr>
            <a:spLocks noGrp="1"/>
          </p:cNvSpPr>
          <p:nvPr>
            <p:ph type="subTitle" idx="1"/>
          </p:nvPr>
        </p:nvSpPr>
        <p:spPr>
          <a:xfrm>
            <a:off x="327259" y="4888209"/>
            <a:ext cx="8450981" cy="999602"/>
          </a:xfrm>
        </p:spPr>
        <p:txBody>
          <a:bodyPr>
            <a:normAutofit/>
          </a:bodyPr>
          <a:lstStyle/>
          <a:p>
            <a:r>
              <a:rPr lang="mn-MN" sz="2000"/>
              <a:t>Бэтул </a:t>
            </a:r>
            <a:r>
              <a:rPr lang="mn-MN" sz="2000"/>
              <a:t>Жанан </a:t>
            </a:r>
            <a:r>
              <a:rPr lang="mn-MN" sz="2000" smtClean="0"/>
              <a:t>Өзкахраман</a:t>
            </a:r>
          </a:p>
          <a:p>
            <a:r>
              <a:rPr lang="tr-TR" sz="1600" b="1" smtClean="0">
                <a:latin typeface="Garamond" panose="02020404030301010803" pitchFamily="18" charset="0"/>
              </a:rPr>
              <a:t>Gıda </a:t>
            </a:r>
            <a:r>
              <a:rPr lang="tr-TR" sz="1600" b="1" dirty="0" smtClean="0">
                <a:latin typeface="Garamond" panose="02020404030301010803" pitchFamily="18" charset="0"/>
              </a:rPr>
              <a:t>Yüksek Mühendisi</a:t>
            </a:r>
            <a:endParaRPr lang="tr-TR" sz="1600" b="1" dirty="0">
              <a:latin typeface="Garamond" panose="02020404030301010803" pitchFamily="18" charset="0"/>
            </a:endParaRPr>
          </a:p>
        </p:txBody>
      </p:sp>
      <p:sp>
        <p:nvSpPr>
          <p:cNvPr id="6" name="Alt Başlık 2"/>
          <p:cNvSpPr txBox="1">
            <a:spLocks/>
          </p:cNvSpPr>
          <p:nvPr/>
        </p:nvSpPr>
        <p:spPr>
          <a:xfrm>
            <a:off x="327259" y="5758248"/>
            <a:ext cx="8450981" cy="73998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sz="2000" b="1" dirty="0" smtClean="0">
                <a:latin typeface="Garamond" panose="02020404030301010803" pitchFamily="18" charset="0"/>
              </a:rPr>
              <a:t>Eylül, 2020</a:t>
            </a:r>
          </a:p>
          <a:p>
            <a:r>
              <a:rPr lang="tr-TR" sz="1800" b="1" dirty="0" smtClean="0">
                <a:latin typeface="Garamond" panose="02020404030301010803" pitchFamily="18" charset="0"/>
              </a:rPr>
              <a:t>Ankara</a:t>
            </a:r>
            <a:endParaRPr lang="tr-TR" b="1" dirty="0">
              <a:latin typeface="Garamond" panose="02020404030301010803" pitchFamily="18" charset="0"/>
            </a:endParaRPr>
          </a:p>
        </p:txBody>
      </p:sp>
    </p:spTree>
    <p:extLst>
      <p:ext uri="{BB962C8B-B14F-4D97-AF65-F5344CB8AC3E}">
        <p14:creationId xmlns:p14="http://schemas.microsoft.com/office/powerpoint/2010/main" val="3688366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885776FF-AC16-4B72-9C8A-C6C7B834E379}" type="slidenum">
              <a:rPr lang="tr-TR" smtClean="0"/>
              <a:pPr/>
              <a:t>10</a:t>
            </a:fld>
            <a:r>
              <a:rPr lang="tr-TR" dirty="0" smtClean="0"/>
              <a:t>/22</a:t>
            </a:r>
            <a:endParaRPr lang="tr-TR" dirty="0"/>
          </a:p>
        </p:txBody>
      </p:sp>
      <p:sp>
        <p:nvSpPr>
          <p:cNvPr id="3" name="İçerik Yer Tutucusu 2"/>
          <p:cNvSpPr>
            <a:spLocks noGrp="1"/>
          </p:cNvSpPr>
          <p:nvPr>
            <p:ph idx="1"/>
          </p:nvPr>
        </p:nvSpPr>
        <p:spPr/>
        <p:txBody>
          <a:bodyPr numCol="2"/>
          <a:lstStyle/>
          <a:p>
            <a:r>
              <a:rPr lang="mn-MN" b="1" dirty="0" smtClean="0">
                <a:latin typeface="Arial" pitchFamily="34" charset="0"/>
                <a:cs typeface="Arial" pitchFamily="34" charset="0"/>
              </a:rPr>
              <a:t>Ариун цэвэрч байх дүрэм</a:t>
            </a:r>
            <a:r>
              <a:rPr lang="mn-MN" b="1" dirty="0">
                <a:latin typeface="Arial" pitchFamily="34" charset="0"/>
                <a:cs typeface="Arial" pitchFamily="34" charset="0"/>
              </a:rPr>
              <a:t>:</a:t>
            </a:r>
          </a:p>
          <a:p>
            <a:endParaRPr lang="mn-MN" b="1" dirty="0">
              <a:latin typeface="Arial" pitchFamily="34" charset="0"/>
              <a:cs typeface="Arial" pitchFamily="34" charset="0"/>
            </a:endParaRPr>
          </a:p>
          <a:p>
            <a:r>
              <a:rPr lang="mn-MN" dirty="0" smtClean="0">
                <a:latin typeface="Arial" pitchFamily="34" charset="0"/>
                <a:cs typeface="Arial" pitchFamily="34" charset="0"/>
              </a:rPr>
              <a:t>Ажилтнуудыг халдварт </a:t>
            </a:r>
            <a:r>
              <a:rPr lang="mn-MN" dirty="0">
                <a:latin typeface="Arial" pitchFamily="34" charset="0"/>
                <a:cs typeface="Arial" pitchFamily="34" charset="0"/>
              </a:rPr>
              <a:t>өвчний </a:t>
            </a:r>
            <a:r>
              <a:rPr lang="mn-MN" dirty="0" smtClean="0">
                <a:latin typeface="Arial" pitchFamily="34" charset="0"/>
                <a:cs typeface="Arial" pitchFamily="34" charset="0"/>
              </a:rPr>
              <a:t>талаарх мэдээллээр хангах </a:t>
            </a:r>
            <a:r>
              <a:rPr lang="mn-MN" dirty="0">
                <a:latin typeface="Arial" pitchFamily="34" charset="0"/>
                <a:cs typeface="Arial" pitchFamily="34" charset="0"/>
              </a:rPr>
              <a:t>ёстой.</a:t>
            </a:r>
          </a:p>
          <a:p>
            <a:endParaRPr lang="mn-MN" dirty="0">
              <a:latin typeface="Arial" pitchFamily="34" charset="0"/>
              <a:cs typeface="Arial" pitchFamily="34" charset="0"/>
            </a:endParaRPr>
          </a:p>
          <a:p>
            <a:r>
              <a:rPr lang="mn-MN" dirty="0">
                <a:latin typeface="Arial" pitchFamily="34" charset="0"/>
                <a:cs typeface="Arial" pitchFamily="34" charset="0"/>
              </a:rPr>
              <a:t>Ажилчид ажил эхлэхээс өмнө дор хаяж 20 секундын турш гараа савантай усаар угааж байх хэрэгтэй.</a:t>
            </a:r>
            <a:endParaRPr lang="tr-TR" dirty="0" smtClean="0">
              <a:latin typeface="Arial" pitchFamily="34" charset="0"/>
              <a:cs typeface="Arial" pitchFamily="34" charset="0"/>
            </a:endParaRPr>
          </a:p>
        </p:txBody>
      </p:sp>
      <p:sp>
        <p:nvSpPr>
          <p:cNvPr id="4" name="Unvan 3"/>
          <p:cNvSpPr>
            <a:spLocks noGrp="1"/>
          </p:cNvSpPr>
          <p:nvPr>
            <p:ph type="title"/>
          </p:nvPr>
        </p:nvSpPr>
        <p:spPr/>
        <p:txBody>
          <a:bodyPr/>
          <a:lstStyle/>
          <a:p>
            <a:r>
              <a:rPr lang="mn-MN" dirty="0">
                <a:latin typeface="Arial" pitchFamily="34" charset="0"/>
                <a:cs typeface="Arial" pitchFamily="34" charset="0"/>
              </a:rPr>
              <a:t>Ковид-19-ээс урьдчилан сэргийлэх арга хэмжээ</a:t>
            </a:r>
            <a:endParaRPr lang="tr-TR" dirty="0">
              <a:latin typeface="Arial" pitchFamily="34" charset="0"/>
              <a:cs typeface="Arial" pitchFamily="34" charset="0"/>
            </a:endParaRPr>
          </a:p>
        </p:txBody>
      </p:sp>
      <p:pic>
        <p:nvPicPr>
          <p:cNvPr id="1028" name="Picture 4" descr="Flat design person using hand sanitizer Free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899" y="1927441"/>
            <a:ext cx="3433697" cy="3433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4699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885776FF-AC16-4B72-9C8A-C6C7B834E379}" type="slidenum">
              <a:rPr lang="tr-TR" smtClean="0"/>
              <a:pPr/>
              <a:t>11</a:t>
            </a:fld>
            <a:r>
              <a:rPr lang="tr-TR" dirty="0" smtClean="0"/>
              <a:t>/22</a:t>
            </a:r>
            <a:endParaRPr lang="tr-TR" dirty="0"/>
          </a:p>
        </p:txBody>
      </p:sp>
      <p:sp>
        <p:nvSpPr>
          <p:cNvPr id="3" name="İçerik Yer Tutucusu 2"/>
          <p:cNvSpPr>
            <a:spLocks noGrp="1"/>
          </p:cNvSpPr>
          <p:nvPr>
            <p:ph idx="1"/>
          </p:nvPr>
        </p:nvSpPr>
        <p:spPr/>
        <p:txBody>
          <a:bodyPr numCol="2"/>
          <a:lstStyle/>
          <a:p>
            <a:endParaRPr lang="tr-TR" dirty="0" smtClean="0">
              <a:latin typeface="Arial" pitchFamily="34" charset="0"/>
              <a:cs typeface="Arial" pitchFamily="34" charset="0"/>
            </a:endParaRPr>
          </a:p>
          <a:p>
            <a:r>
              <a:rPr lang="mn-MN" dirty="0" smtClean="0">
                <a:latin typeface="Arial" pitchFamily="34" charset="0"/>
                <a:cs typeface="Arial" pitchFamily="34" charset="0"/>
              </a:rPr>
              <a:t>Гараараа </a:t>
            </a:r>
            <a:r>
              <a:rPr lang="mn-MN" dirty="0" smtClean="0">
                <a:latin typeface="Arial" pitchFamily="34" charset="0"/>
                <a:cs typeface="Arial" pitchFamily="34" charset="0"/>
              </a:rPr>
              <a:t>нүүрний </a:t>
            </a:r>
            <a:r>
              <a:rPr lang="mn-MN" dirty="0">
                <a:latin typeface="Arial" pitchFamily="34" charset="0"/>
                <a:cs typeface="Arial" pitchFamily="34" charset="0"/>
              </a:rPr>
              <a:t>хэсэгт хүрч болохгүй.</a:t>
            </a:r>
            <a:endParaRPr lang="tr-TR" dirty="0" smtClean="0">
              <a:latin typeface="Arial" pitchFamily="34" charset="0"/>
              <a:cs typeface="Arial" pitchFamily="34" charset="0"/>
            </a:endParaRPr>
          </a:p>
          <a:p>
            <a:r>
              <a:rPr lang="mn-MN" dirty="0">
                <a:latin typeface="Arial" pitchFamily="34" charset="0"/>
                <a:cs typeface="Arial" pitchFamily="34" charset="0"/>
              </a:rPr>
              <a:t>Ажилчид болон </a:t>
            </a:r>
            <a:r>
              <a:rPr lang="mn-MN" dirty="0" smtClean="0">
                <a:latin typeface="Arial" pitchFamily="34" charset="0"/>
                <a:cs typeface="Arial" pitchFamily="34" charset="0"/>
              </a:rPr>
              <a:t>үйлчлүүлэгчид амархан хэрэглэж болохуйц газарт гар </a:t>
            </a:r>
            <a:r>
              <a:rPr lang="mn-MN" dirty="0">
                <a:latin typeface="Arial" pitchFamily="34" charset="0"/>
                <a:cs typeface="Arial" pitchFamily="34" charset="0"/>
              </a:rPr>
              <a:t>ариутгагч </a:t>
            </a:r>
            <a:r>
              <a:rPr lang="mn-MN" dirty="0" smtClean="0">
                <a:latin typeface="Arial" pitchFamily="34" charset="0"/>
                <a:cs typeface="Arial" pitchFamily="34" charset="0"/>
              </a:rPr>
              <a:t>бодис байлгах </a:t>
            </a:r>
            <a:r>
              <a:rPr lang="mn-MN" dirty="0">
                <a:latin typeface="Arial" pitchFamily="34" charset="0"/>
                <a:cs typeface="Arial" pitchFamily="34" charset="0"/>
              </a:rPr>
              <a:t>ёстой.</a:t>
            </a:r>
          </a:p>
          <a:p>
            <a:endParaRPr lang="mn-MN" dirty="0">
              <a:latin typeface="Arial" pitchFamily="34" charset="0"/>
              <a:cs typeface="Arial" pitchFamily="34" charset="0"/>
            </a:endParaRPr>
          </a:p>
          <a:p>
            <a:r>
              <a:rPr lang="mn-MN" dirty="0" smtClean="0">
                <a:latin typeface="Arial" pitchFamily="34" charset="0"/>
                <a:cs typeface="Arial" pitchFamily="34" charset="0"/>
              </a:rPr>
              <a:t>Гар ариутгагчийг хоол хүнснээс хол байлгах хэрэгтэй</a:t>
            </a:r>
            <a:r>
              <a:rPr lang="mn-MN" dirty="0">
                <a:latin typeface="Arial" pitchFamily="34" charset="0"/>
                <a:cs typeface="Arial" pitchFamily="34" charset="0"/>
              </a:rPr>
              <a:t>.</a:t>
            </a:r>
            <a:endParaRPr lang="en-US" dirty="0">
              <a:latin typeface="Arial" pitchFamily="34" charset="0"/>
              <a:cs typeface="Arial" pitchFamily="34" charset="0"/>
            </a:endParaRPr>
          </a:p>
        </p:txBody>
      </p:sp>
      <p:sp>
        <p:nvSpPr>
          <p:cNvPr id="4" name="Başlık 3"/>
          <p:cNvSpPr>
            <a:spLocks noGrp="1"/>
          </p:cNvSpPr>
          <p:nvPr>
            <p:ph type="title"/>
          </p:nvPr>
        </p:nvSpPr>
        <p:spPr/>
        <p:txBody>
          <a:bodyPr>
            <a:normAutofit/>
          </a:bodyPr>
          <a:lstStyle/>
          <a:p>
            <a:r>
              <a:rPr lang="mn-MN" sz="2800" dirty="0">
                <a:latin typeface="Arial" pitchFamily="34" charset="0"/>
                <a:cs typeface="Arial" pitchFamily="34" charset="0"/>
              </a:rPr>
              <a:t>Ковид-19-ээс урьдчилан сэргийлэх арга хэмжээ</a:t>
            </a:r>
            <a:endParaRPr lang="en-US" sz="2800" dirty="0">
              <a:latin typeface="Arial" pitchFamily="34" charset="0"/>
              <a:cs typeface="Arial" pitchFamily="34" charset="0"/>
            </a:endParaRPr>
          </a:p>
        </p:txBody>
      </p:sp>
      <p:pic>
        <p:nvPicPr>
          <p:cNvPr id="2050" name="Picture 2" descr="Hand sanitizer in flat design Free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4055" y="1927442"/>
            <a:ext cx="3521380" cy="3521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5792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885776FF-AC16-4B72-9C8A-C6C7B834E379}" type="slidenum">
              <a:rPr lang="tr-TR" smtClean="0"/>
              <a:pPr/>
              <a:t>12</a:t>
            </a:fld>
            <a:r>
              <a:rPr lang="tr-TR" dirty="0" smtClean="0"/>
              <a:t>/22</a:t>
            </a:r>
            <a:endParaRPr lang="tr-TR" dirty="0"/>
          </a:p>
        </p:txBody>
      </p:sp>
      <p:sp>
        <p:nvSpPr>
          <p:cNvPr id="3" name="İçerik Yer Tutucusu 2"/>
          <p:cNvSpPr>
            <a:spLocks noGrp="1"/>
          </p:cNvSpPr>
          <p:nvPr>
            <p:ph idx="1"/>
          </p:nvPr>
        </p:nvSpPr>
        <p:spPr>
          <a:xfrm>
            <a:off x="322333" y="1476353"/>
            <a:ext cx="7886700" cy="4351338"/>
          </a:xfrm>
        </p:spPr>
        <p:txBody>
          <a:bodyPr numCol="2"/>
          <a:lstStyle/>
          <a:p>
            <a:endParaRPr lang="tr-TR" dirty="0" smtClean="0">
              <a:latin typeface="Arial" pitchFamily="34" charset="0"/>
              <a:cs typeface="Arial" pitchFamily="34" charset="0"/>
            </a:endParaRPr>
          </a:p>
          <a:p>
            <a:r>
              <a:rPr lang="mn-MN" dirty="0">
                <a:latin typeface="Arial" pitchFamily="34" charset="0"/>
                <a:cs typeface="Arial" pitchFamily="34" charset="0"/>
              </a:rPr>
              <a:t>Ажлын </a:t>
            </a:r>
            <a:r>
              <a:rPr lang="mn-MN" dirty="0" smtClean="0">
                <a:latin typeface="Arial" pitchFamily="34" charset="0"/>
                <a:cs typeface="Arial" pitchFamily="34" charset="0"/>
              </a:rPr>
              <a:t>хувцаснаас </a:t>
            </a:r>
            <a:r>
              <a:rPr lang="mn-MN" dirty="0">
                <a:latin typeface="Arial" pitchFamily="34" charset="0"/>
                <a:cs typeface="Arial" pitchFamily="34" charset="0"/>
              </a:rPr>
              <a:t>ба гаднах </a:t>
            </a:r>
            <a:r>
              <a:rPr lang="mn-MN" dirty="0" smtClean="0">
                <a:latin typeface="Arial" pitchFamily="34" charset="0"/>
                <a:cs typeface="Arial" pitchFamily="34" charset="0"/>
              </a:rPr>
              <a:t>хувцсаа хол байлгах хэрэгтэй. Ажилчдыг хувцсаа тусад </a:t>
            </a:r>
            <a:r>
              <a:rPr lang="mn-MN" dirty="0">
                <a:latin typeface="Arial" pitchFamily="34" charset="0"/>
                <a:cs typeface="Arial" pitchFamily="34" charset="0"/>
              </a:rPr>
              <a:t>нь байлгахад шаардлагатай </a:t>
            </a:r>
            <a:r>
              <a:rPr lang="mn-MN" dirty="0" smtClean="0">
                <a:latin typeface="Arial" pitchFamily="34" charset="0"/>
                <a:cs typeface="Arial" pitchFamily="34" charset="0"/>
              </a:rPr>
              <a:t>зохицуулалтыг </a:t>
            </a:r>
            <a:r>
              <a:rPr lang="mn-MN" dirty="0">
                <a:latin typeface="Arial" pitchFamily="34" charset="0"/>
                <a:cs typeface="Arial" pitchFamily="34" charset="0"/>
              </a:rPr>
              <a:t>хийх хэрэгтэй</a:t>
            </a:r>
            <a:r>
              <a:rPr lang="mn-MN" dirty="0" smtClean="0">
                <a:latin typeface="Arial" pitchFamily="34" charset="0"/>
                <a:cs typeface="Arial" pitchFamily="34" charset="0"/>
              </a:rPr>
              <a:t>.</a:t>
            </a:r>
            <a:endParaRPr lang="mn-MN" dirty="0">
              <a:latin typeface="Arial" pitchFamily="34" charset="0"/>
              <a:cs typeface="Arial" pitchFamily="34" charset="0"/>
            </a:endParaRPr>
          </a:p>
          <a:p>
            <a:r>
              <a:rPr lang="mn-MN" dirty="0">
                <a:latin typeface="Arial" pitchFamily="34" charset="0"/>
                <a:cs typeface="Arial" pitchFamily="34" charset="0"/>
              </a:rPr>
              <a:t>Нэг удаагийн </a:t>
            </a:r>
            <a:r>
              <a:rPr lang="mn-MN" dirty="0" smtClean="0">
                <a:latin typeface="Arial" pitchFamily="34" charset="0"/>
                <a:cs typeface="Arial" pitchFamily="34" charset="0"/>
              </a:rPr>
              <a:t>маскаар ажилчдыг хангах ёстой. Ажилчид маскаа  </a:t>
            </a:r>
            <a:r>
              <a:rPr lang="mn-MN" dirty="0">
                <a:latin typeface="Arial" pitchFamily="34" charset="0"/>
                <a:cs typeface="Arial" pitchFamily="34" charset="0"/>
              </a:rPr>
              <a:t>зохих ёсоор нь ашиглах хэрэгтэй</a:t>
            </a:r>
            <a:r>
              <a:rPr lang="mn-MN" dirty="0" smtClean="0">
                <a:latin typeface="Arial" pitchFamily="34" charset="0"/>
                <a:cs typeface="Arial" pitchFamily="34" charset="0"/>
              </a:rPr>
              <a:t>.</a:t>
            </a:r>
            <a:endParaRPr lang="mn-MN" dirty="0">
              <a:latin typeface="Arial" pitchFamily="34" charset="0"/>
              <a:cs typeface="Arial" pitchFamily="34" charset="0"/>
            </a:endParaRPr>
          </a:p>
          <a:p>
            <a:r>
              <a:rPr lang="mn-MN" dirty="0">
                <a:latin typeface="Arial" pitchFamily="34" charset="0"/>
                <a:cs typeface="Arial" pitchFamily="34" charset="0"/>
              </a:rPr>
              <a:t>Ашигласан маскыг зохих ёсоор хаях хэрэгтэй.</a:t>
            </a:r>
            <a:endParaRPr lang="tr-TR" dirty="0" smtClean="0">
              <a:latin typeface="Arial" pitchFamily="34" charset="0"/>
              <a:cs typeface="Arial" pitchFamily="34" charset="0"/>
            </a:endParaRPr>
          </a:p>
          <a:p>
            <a:pPr marL="0" indent="0">
              <a:buNone/>
            </a:pPr>
            <a:endParaRPr lang="tr-TR" dirty="0">
              <a:latin typeface="Arial" pitchFamily="34" charset="0"/>
              <a:cs typeface="Arial" pitchFamily="34" charset="0"/>
            </a:endParaRPr>
          </a:p>
          <a:p>
            <a:endParaRPr lang="tr-TR" dirty="0" smtClean="0">
              <a:latin typeface="Arial" pitchFamily="34" charset="0"/>
              <a:cs typeface="Arial" pitchFamily="34" charset="0"/>
            </a:endParaRPr>
          </a:p>
          <a:p>
            <a:endParaRPr lang="tr-TR" dirty="0">
              <a:latin typeface="Arial" pitchFamily="34" charset="0"/>
              <a:cs typeface="Arial" pitchFamily="34" charset="0"/>
            </a:endParaRPr>
          </a:p>
          <a:p>
            <a:endParaRPr lang="tr-TR" dirty="0">
              <a:latin typeface="Arial" pitchFamily="34" charset="0"/>
              <a:cs typeface="Arial" pitchFamily="34" charset="0"/>
            </a:endParaRPr>
          </a:p>
        </p:txBody>
      </p:sp>
      <p:sp>
        <p:nvSpPr>
          <p:cNvPr id="4" name="Unvan 3"/>
          <p:cNvSpPr>
            <a:spLocks noGrp="1"/>
          </p:cNvSpPr>
          <p:nvPr>
            <p:ph type="title"/>
          </p:nvPr>
        </p:nvSpPr>
        <p:spPr/>
        <p:txBody>
          <a:bodyPr>
            <a:normAutofit/>
          </a:bodyPr>
          <a:lstStyle/>
          <a:p>
            <a:r>
              <a:rPr lang="mn-MN" sz="2800" dirty="0">
                <a:latin typeface="Arial" pitchFamily="34" charset="0"/>
                <a:cs typeface="Arial" pitchFamily="34" charset="0"/>
              </a:rPr>
              <a:t>Ковид-19-ээс урьдчилан сэргийлэх арга хэмжээ</a:t>
            </a:r>
            <a:endParaRPr lang="tr-TR" sz="2800" dirty="0">
              <a:latin typeface="Arial" pitchFamily="34" charset="0"/>
              <a:cs typeface="Arial"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2538" y="2126162"/>
            <a:ext cx="3523077" cy="3523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83281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885776FF-AC16-4B72-9C8A-C6C7B834E379}" type="slidenum">
              <a:rPr lang="tr-TR" sz="2800" smtClean="0">
                <a:latin typeface="Arial" pitchFamily="34" charset="0"/>
                <a:cs typeface="Arial" pitchFamily="34" charset="0"/>
              </a:rPr>
              <a:pPr/>
              <a:t>13</a:t>
            </a:fld>
            <a:r>
              <a:rPr lang="tr-TR" sz="2800" dirty="0" smtClean="0">
                <a:latin typeface="Arial" pitchFamily="34" charset="0"/>
                <a:cs typeface="Arial" pitchFamily="34" charset="0"/>
              </a:rPr>
              <a:t>/22</a:t>
            </a:r>
            <a:endParaRPr lang="tr-TR" sz="2800" dirty="0">
              <a:latin typeface="Arial" pitchFamily="34" charset="0"/>
              <a:cs typeface="Arial" pitchFamily="34" charset="0"/>
            </a:endParaRPr>
          </a:p>
        </p:txBody>
      </p:sp>
      <p:sp>
        <p:nvSpPr>
          <p:cNvPr id="3" name="İçerik Yer Tutucusu 2"/>
          <p:cNvSpPr>
            <a:spLocks noGrp="1"/>
          </p:cNvSpPr>
          <p:nvPr>
            <p:ph idx="1"/>
          </p:nvPr>
        </p:nvSpPr>
        <p:spPr/>
        <p:txBody>
          <a:bodyPr numCol="2"/>
          <a:lstStyle/>
          <a:p>
            <a:endParaRPr lang="tr-TR" sz="1800" dirty="0" smtClean="0">
              <a:latin typeface="Arial" pitchFamily="34" charset="0"/>
              <a:cs typeface="Arial" pitchFamily="34" charset="0"/>
            </a:endParaRPr>
          </a:p>
          <a:p>
            <a:r>
              <a:rPr lang="mn-MN" sz="1800" dirty="0" smtClean="0">
                <a:latin typeface="Arial" pitchFamily="34" charset="0"/>
                <a:cs typeface="Arial" pitchFamily="34" charset="0"/>
              </a:rPr>
              <a:t>Гарын </a:t>
            </a:r>
            <a:r>
              <a:rPr lang="mn-MN" sz="1800" dirty="0">
                <a:latin typeface="Arial" pitchFamily="34" charset="0"/>
                <a:cs typeface="Arial" pitchFamily="34" charset="0"/>
              </a:rPr>
              <a:t>эрүүл ахуйг </a:t>
            </a:r>
            <a:r>
              <a:rPr lang="mn-MN" sz="1800" dirty="0" smtClean="0">
                <a:latin typeface="Arial" pitchFamily="34" charset="0"/>
                <a:cs typeface="Arial" pitchFamily="34" charset="0"/>
              </a:rPr>
              <a:t>хангасны дараа </a:t>
            </a:r>
            <a:r>
              <a:rPr lang="mn-MN" sz="1800" dirty="0">
                <a:latin typeface="Arial" pitchFamily="34" charset="0"/>
                <a:cs typeface="Arial" pitchFamily="34" charset="0"/>
              </a:rPr>
              <a:t>м</a:t>
            </a:r>
            <a:r>
              <a:rPr lang="mn-MN" sz="1800" dirty="0" smtClean="0">
                <a:latin typeface="Arial" pitchFamily="34" charset="0"/>
                <a:cs typeface="Arial" pitchFamily="34" charset="0"/>
              </a:rPr>
              <a:t>аскаа зүүх хэрэгтэй</a:t>
            </a:r>
            <a:r>
              <a:rPr lang="mn-MN" sz="1800" dirty="0">
                <a:latin typeface="Arial" pitchFamily="34" charset="0"/>
                <a:cs typeface="Arial" pitchFamily="34" charset="0"/>
              </a:rPr>
              <a:t>.</a:t>
            </a:r>
          </a:p>
          <a:p>
            <a:endParaRPr lang="mn-MN" sz="1800" dirty="0">
              <a:latin typeface="Arial" pitchFamily="34" charset="0"/>
              <a:cs typeface="Arial" pitchFamily="34" charset="0"/>
            </a:endParaRPr>
          </a:p>
          <a:p>
            <a:r>
              <a:rPr lang="mn-MN" sz="1800" dirty="0">
                <a:latin typeface="Arial" pitchFamily="34" charset="0"/>
                <a:cs typeface="Arial" pitchFamily="34" charset="0"/>
              </a:rPr>
              <a:t>Хэрэв маск нь бохир, чийгтэй, урагдсан бол </a:t>
            </a:r>
            <a:r>
              <a:rPr lang="mn-MN" sz="1800" dirty="0" smtClean="0">
                <a:latin typeface="Arial" pitchFamily="34" charset="0"/>
                <a:cs typeface="Arial" pitchFamily="34" charset="0"/>
              </a:rPr>
              <a:t>шинээр </a:t>
            </a:r>
            <a:r>
              <a:rPr lang="mn-MN" sz="1800" dirty="0">
                <a:latin typeface="Arial" pitchFamily="34" charset="0"/>
                <a:cs typeface="Arial" pitchFamily="34" charset="0"/>
              </a:rPr>
              <a:t>сольж </a:t>
            </a:r>
            <a:r>
              <a:rPr lang="mn-MN" sz="1800" dirty="0" smtClean="0">
                <a:latin typeface="Arial" pitchFamily="34" charset="0"/>
                <a:cs typeface="Arial" pitchFamily="34" charset="0"/>
              </a:rPr>
              <a:t>зүүх </a:t>
            </a:r>
            <a:r>
              <a:rPr lang="mn-MN" sz="1800" dirty="0">
                <a:latin typeface="Arial" pitchFamily="34" charset="0"/>
                <a:cs typeface="Arial" pitchFamily="34" charset="0"/>
              </a:rPr>
              <a:t>хэрэгтэй.</a:t>
            </a:r>
          </a:p>
          <a:p>
            <a:endParaRPr lang="mn-MN" sz="1800" dirty="0">
              <a:latin typeface="Arial" pitchFamily="34" charset="0"/>
              <a:cs typeface="Arial" pitchFamily="34" charset="0"/>
            </a:endParaRPr>
          </a:p>
          <a:p>
            <a:r>
              <a:rPr lang="mn-MN" sz="1800" dirty="0">
                <a:latin typeface="Arial" pitchFamily="34" charset="0"/>
                <a:cs typeface="Arial" pitchFamily="34" charset="0"/>
              </a:rPr>
              <a:t>Маскийг </a:t>
            </a:r>
            <a:r>
              <a:rPr lang="mn-MN" sz="1800" dirty="0" smtClean="0">
                <a:latin typeface="Arial" pitchFamily="34" charset="0"/>
                <a:cs typeface="Arial" pitchFamily="34" charset="0"/>
              </a:rPr>
              <a:t>урд </a:t>
            </a:r>
            <a:r>
              <a:rPr lang="mn-MN" sz="1800" dirty="0">
                <a:latin typeface="Arial" pitchFamily="34" charset="0"/>
                <a:cs typeface="Arial" pitchFamily="34" charset="0"/>
              </a:rPr>
              <a:t>гадаргуу дээр </a:t>
            </a:r>
            <a:r>
              <a:rPr lang="mn-MN" sz="1800" dirty="0" smtClean="0">
                <a:latin typeface="Arial" pitchFamily="34" charset="0"/>
                <a:cs typeface="Arial" pitchFamily="34" charset="0"/>
              </a:rPr>
              <a:t>нь хүрэлгүйгээр тайлж тусгаарлагдсан </a:t>
            </a:r>
            <a:r>
              <a:rPr lang="mn-MN" sz="1800" dirty="0">
                <a:latin typeface="Arial" pitchFamily="34" charset="0"/>
                <a:cs typeface="Arial" pitchFamily="34" charset="0"/>
              </a:rPr>
              <a:t>хогийн саванд хаях хэрэгтэй.</a:t>
            </a:r>
            <a:endParaRPr lang="en-US" sz="1800" dirty="0">
              <a:latin typeface="Arial" pitchFamily="34" charset="0"/>
              <a:cs typeface="Arial" pitchFamily="34" charset="0"/>
            </a:endParaRPr>
          </a:p>
        </p:txBody>
      </p:sp>
      <p:sp>
        <p:nvSpPr>
          <p:cNvPr id="4" name="Başlık 3"/>
          <p:cNvSpPr>
            <a:spLocks noGrp="1"/>
          </p:cNvSpPr>
          <p:nvPr>
            <p:ph type="title"/>
          </p:nvPr>
        </p:nvSpPr>
        <p:spPr/>
        <p:txBody>
          <a:bodyPr>
            <a:normAutofit/>
          </a:bodyPr>
          <a:lstStyle/>
          <a:p>
            <a:r>
              <a:rPr lang="mn-MN" sz="2800" dirty="0">
                <a:latin typeface="Arial" pitchFamily="34" charset="0"/>
                <a:cs typeface="Arial" pitchFamily="34" charset="0"/>
              </a:rPr>
              <a:t>Ковид-19-ээс урьдчилан сэргийлэх арга хэмжээ</a:t>
            </a:r>
            <a:endParaRPr lang="en-US" sz="2800" dirty="0">
              <a:latin typeface="Arial" pitchFamily="34" charset="0"/>
              <a:cs typeface="Arial"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9299" y="2136918"/>
            <a:ext cx="4264701" cy="284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20680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885776FF-AC16-4B72-9C8A-C6C7B834E379}" type="slidenum">
              <a:rPr lang="tr-TR" smtClean="0"/>
              <a:pPr/>
              <a:t>14</a:t>
            </a:fld>
            <a:r>
              <a:rPr lang="tr-TR" dirty="0" smtClean="0"/>
              <a:t>/22</a:t>
            </a:r>
            <a:endParaRPr lang="tr-TR" dirty="0"/>
          </a:p>
        </p:txBody>
      </p:sp>
      <p:sp>
        <p:nvSpPr>
          <p:cNvPr id="3" name="İçerik Yer Tutucusu 2"/>
          <p:cNvSpPr>
            <a:spLocks noGrp="1"/>
          </p:cNvSpPr>
          <p:nvPr>
            <p:ph idx="1"/>
          </p:nvPr>
        </p:nvSpPr>
        <p:spPr/>
        <p:txBody>
          <a:bodyPr numCol="2"/>
          <a:lstStyle/>
          <a:p>
            <a:r>
              <a:rPr lang="tr-TR" dirty="0">
                <a:latin typeface="Arial" pitchFamily="34" charset="0"/>
                <a:cs typeface="Arial" pitchFamily="34" charset="0"/>
              </a:rPr>
              <a:t> </a:t>
            </a:r>
            <a:r>
              <a:rPr lang="mn-MN" b="1" dirty="0" smtClean="0">
                <a:latin typeface="Arial" pitchFamily="34" charset="0"/>
                <a:cs typeface="Arial" pitchFamily="34" charset="0"/>
              </a:rPr>
              <a:t>АЖИЛЛАХ </a:t>
            </a:r>
            <a:r>
              <a:rPr lang="mn-MN" b="1" dirty="0">
                <a:latin typeface="Arial" pitchFamily="34" charset="0"/>
                <a:cs typeface="Arial" pitchFamily="34" charset="0"/>
              </a:rPr>
              <a:t>ОРЧИН:</a:t>
            </a:r>
          </a:p>
          <a:p>
            <a:endParaRPr lang="mn-MN" b="1" dirty="0">
              <a:latin typeface="Arial" pitchFamily="34" charset="0"/>
              <a:cs typeface="Arial" pitchFamily="34" charset="0"/>
            </a:endParaRPr>
          </a:p>
          <a:p>
            <a:r>
              <a:rPr lang="mn-MN" dirty="0">
                <a:latin typeface="Arial" pitchFamily="34" charset="0"/>
                <a:cs typeface="Arial" pitchFamily="34" charset="0"/>
              </a:rPr>
              <a:t>Уулзалт, </a:t>
            </a:r>
            <a:r>
              <a:rPr lang="mn-MN" dirty="0" smtClean="0">
                <a:latin typeface="Arial" pitchFamily="34" charset="0"/>
                <a:cs typeface="Arial" pitchFamily="34" charset="0"/>
              </a:rPr>
              <a:t>сургалтууд теле буюу зайны цахим </a:t>
            </a:r>
            <a:r>
              <a:rPr lang="mn-MN" dirty="0">
                <a:latin typeface="Arial" pitchFamily="34" charset="0"/>
                <a:cs typeface="Arial" pitchFamily="34" charset="0"/>
              </a:rPr>
              <a:t>аргаар явагдах ёстой.</a:t>
            </a:r>
          </a:p>
          <a:p>
            <a:endParaRPr lang="mn-MN" dirty="0">
              <a:latin typeface="Arial" pitchFamily="34" charset="0"/>
              <a:cs typeface="Arial" pitchFamily="34" charset="0"/>
            </a:endParaRPr>
          </a:p>
          <a:p>
            <a:r>
              <a:rPr lang="mn-MN" dirty="0" smtClean="0">
                <a:latin typeface="Arial" pitchFamily="34" charset="0"/>
                <a:cs typeface="Arial" pitchFamily="34" charset="0"/>
              </a:rPr>
              <a:t>Эрсдэлийн </a:t>
            </a:r>
            <a:r>
              <a:rPr lang="mn-MN" dirty="0">
                <a:latin typeface="Arial" pitchFamily="34" charset="0"/>
                <a:cs typeface="Arial" pitchFamily="34" charset="0"/>
              </a:rPr>
              <a:t>үнэлгээ, онцгой байдлын төлөвлөгөөг </a:t>
            </a:r>
            <a:r>
              <a:rPr lang="mn-MN" dirty="0" smtClean="0">
                <a:latin typeface="Arial" pitchFamily="34" charset="0"/>
                <a:cs typeface="Arial" pitchFamily="34" charset="0"/>
              </a:rPr>
              <a:t>цар тахалын онцлогтой уялдуулан шинэчлэх </a:t>
            </a:r>
            <a:r>
              <a:rPr lang="mn-MN" dirty="0">
                <a:latin typeface="Arial" pitchFamily="34" charset="0"/>
                <a:cs typeface="Arial" pitchFamily="34" charset="0"/>
              </a:rPr>
              <a:t>шаардлагатай.</a:t>
            </a:r>
            <a:endParaRPr lang="tr-TR" dirty="0">
              <a:latin typeface="Arial" pitchFamily="34" charset="0"/>
              <a:cs typeface="Arial" pitchFamily="34" charset="0"/>
            </a:endParaRPr>
          </a:p>
          <a:p>
            <a:endParaRPr lang="tr-TR" b="1" dirty="0" smtClean="0">
              <a:latin typeface="Arial" pitchFamily="34" charset="0"/>
              <a:cs typeface="Arial" pitchFamily="34" charset="0"/>
            </a:endParaRPr>
          </a:p>
          <a:p>
            <a:endParaRPr lang="tr-TR" dirty="0">
              <a:latin typeface="Arial" pitchFamily="34" charset="0"/>
              <a:cs typeface="Arial" pitchFamily="34" charset="0"/>
            </a:endParaRPr>
          </a:p>
        </p:txBody>
      </p:sp>
      <p:sp>
        <p:nvSpPr>
          <p:cNvPr id="4" name="Unvan 3"/>
          <p:cNvSpPr>
            <a:spLocks noGrp="1"/>
          </p:cNvSpPr>
          <p:nvPr>
            <p:ph type="title"/>
          </p:nvPr>
        </p:nvSpPr>
        <p:spPr/>
        <p:txBody>
          <a:bodyPr>
            <a:normAutofit/>
          </a:bodyPr>
          <a:lstStyle/>
          <a:p>
            <a:r>
              <a:rPr lang="mn-MN" sz="2800" dirty="0">
                <a:latin typeface="Arial" pitchFamily="34" charset="0"/>
                <a:cs typeface="Arial" pitchFamily="34" charset="0"/>
              </a:rPr>
              <a:t>Ковид-19-ээс урьдчилан сэргийлэх арга хэмжээ</a:t>
            </a:r>
            <a:endParaRPr lang="tr-TR" sz="2800" dirty="0">
              <a:latin typeface="Arial" pitchFamily="34" charset="0"/>
              <a:cs typeface="Arial" pitchFamily="34" charset="0"/>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1394" y="2483425"/>
            <a:ext cx="3723956" cy="2748351"/>
          </a:xfrm>
          <a:prstGeom prst="rect">
            <a:avLst/>
          </a:prstGeom>
        </p:spPr>
      </p:pic>
    </p:spTree>
    <p:extLst>
      <p:ext uri="{BB962C8B-B14F-4D97-AF65-F5344CB8AC3E}">
        <p14:creationId xmlns:p14="http://schemas.microsoft.com/office/powerpoint/2010/main" val="21430001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885776FF-AC16-4B72-9C8A-C6C7B834E379}" type="slidenum">
              <a:rPr lang="tr-TR" smtClean="0"/>
              <a:pPr/>
              <a:t>15</a:t>
            </a:fld>
            <a:r>
              <a:rPr lang="tr-TR" dirty="0" smtClean="0"/>
              <a:t>/22</a:t>
            </a:r>
            <a:endParaRPr lang="tr-TR" dirty="0"/>
          </a:p>
        </p:txBody>
      </p:sp>
      <p:sp>
        <p:nvSpPr>
          <p:cNvPr id="3" name="İçerik Yer Tutucusu 2"/>
          <p:cNvSpPr>
            <a:spLocks noGrp="1"/>
          </p:cNvSpPr>
          <p:nvPr>
            <p:ph idx="1"/>
          </p:nvPr>
        </p:nvSpPr>
        <p:spPr/>
        <p:txBody>
          <a:bodyPr numCol="2"/>
          <a:lstStyle/>
          <a:p>
            <a:pPr algn="just"/>
            <a:r>
              <a:rPr lang="mn-MN" sz="1800" dirty="0">
                <a:latin typeface="Arial" pitchFamily="34" charset="0"/>
                <a:cs typeface="Arial" pitchFamily="34" charset="0"/>
              </a:rPr>
              <a:t>Ажлын </a:t>
            </a:r>
            <a:r>
              <a:rPr lang="mn-MN" sz="1800" dirty="0" smtClean="0">
                <a:latin typeface="Arial" pitchFamily="34" charset="0"/>
                <a:cs typeface="Arial" pitchFamily="34" charset="0"/>
              </a:rPr>
              <a:t>байран дээр </a:t>
            </a:r>
            <a:r>
              <a:rPr lang="mn-MN" sz="1800" dirty="0">
                <a:latin typeface="Arial" pitchFamily="34" charset="0"/>
                <a:cs typeface="Arial" pitchFamily="34" charset="0"/>
              </a:rPr>
              <a:t>ажилчдын </a:t>
            </a:r>
            <a:r>
              <a:rPr lang="mn-MN" sz="1800" dirty="0" smtClean="0">
                <a:latin typeface="Arial" pitchFamily="34" charset="0"/>
                <a:cs typeface="Arial" pitchFamily="34" charset="0"/>
              </a:rPr>
              <a:t>тоог </a:t>
            </a:r>
            <a:r>
              <a:rPr lang="mn-MN" sz="1800" dirty="0">
                <a:latin typeface="Arial" pitchFamily="34" charset="0"/>
                <a:cs typeface="Arial" pitchFamily="34" charset="0"/>
              </a:rPr>
              <a:t>хамгийн бага </a:t>
            </a:r>
            <a:r>
              <a:rPr lang="mn-MN" sz="1800" dirty="0" smtClean="0">
                <a:latin typeface="Arial" pitchFamily="34" charset="0"/>
                <a:cs typeface="Arial" pitchFamily="34" charset="0"/>
              </a:rPr>
              <a:t>байлгах </a:t>
            </a:r>
            <a:r>
              <a:rPr lang="mn-MN" sz="1800" dirty="0">
                <a:latin typeface="Arial" pitchFamily="34" charset="0"/>
                <a:cs typeface="Arial" pitchFamily="34" charset="0"/>
              </a:rPr>
              <a:t>ёстой. Н</a:t>
            </a:r>
            <a:r>
              <a:rPr lang="mn-MN" sz="1800" dirty="0" smtClean="0">
                <a:latin typeface="Arial" pitchFamily="34" charset="0"/>
                <a:cs typeface="Arial" pitchFamily="34" charset="0"/>
              </a:rPr>
              <a:t>эгээс </a:t>
            </a:r>
            <a:r>
              <a:rPr lang="mn-MN" sz="1800" dirty="0">
                <a:latin typeface="Arial" pitchFamily="34" charset="0"/>
                <a:cs typeface="Arial" pitchFamily="34" charset="0"/>
              </a:rPr>
              <a:t>олон </a:t>
            </a:r>
            <a:r>
              <a:rPr lang="mn-MN" sz="1800" dirty="0" smtClean="0">
                <a:latin typeface="Arial" pitchFamily="34" charset="0"/>
                <a:cs typeface="Arial" pitchFamily="34" charset="0"/>
              </a:rPr>
              <a:t>ажилтантай </a:t>
            </a:r>
            <a:r>
              <a:rPr lang="mn-MN" sz="1800" dirty="0" smtClean="0">
                <a:latin typeface="Arial" pitchFamily="34" charset="0"/>
                <a:cs typeface="Arial" pitchFamily="34" charset="0"/>
              </a:rPr>
              <a:t>байгаа үед хоорондын </a:t>
            </a:r>
            <a:r>
              <a:rPr lang="mn-MN" sz="1800" dirty="0" smtClean="0">
                <a:latin typeface="Arial" pitchFamily="34" charset="0"/>
                <a:cs typeface="Arial" pitchFamily="34" charset="0"/>
              </a:rPr>
              <a:t>зайг </a:t>
            </a:r>
            <a:r>
              <a:rPr lang="mn-MN" sz="1800" dirty="0" smtClean="0">
                <a:latin typeface="Arial" pitchFamily="34" charset="0"/>
                <a:cs typeface="Arial" pitchFamily="34" charset="0"/>
              </a:rPr>
              <a:t>хол байлгах ёстой.</a:t>
            </a:r>
          </a:p>
          <a:p>
            <a:pPr algn="just"/>
            <a:endParaRPr lang="tr-TR" sz="1800" dirty="0">
              <a:latin typeface="Arial" pitchFamily="34" charset="0"/>
              <a:cs typeface="Arial" pitchFamily="34" charset="0"/>
            </a:endParaRPr>
          </a:p>
          <a:p>
            <a:pPr algn="just"/>
            <a:r>
              <a:rPr lang="mn-MN" sz="1800" dirty="0">
                <a:latin typeface="Arial" pitchFamily="34" charset="0"/>
                <a:cs typeface="Arial" pitchFamily="34" charset="0"/>
              </a:rPr>
              <a:t>Ажлын байрыг </a:t>
            </a:r>
            <a:r>
              <a:rPr lang="mn-MN" sz="1800" dirty="0" smtClean="0">
                <a:latin typeface="Arial" pitchFamily="34" charset="0"/>
                <a:cs typeface="Arial" pitchFamily="34" charset="0"/>
              </a:rPr>
              <a:t>үе үе агааржуулах </a:t>
            </a:r>
            <a:r>
              <a:rPr lang="mn-MN" sz="1800" dirty="0" smtClean="0">
                <a:latin typeface="Arial" pitchFamily="34" charset="0"/>
                <a:cs typeface="Arial" pitchFamily="34" charset="0"/>
              </a:rPr>
              <a:t>хэрэгтэй. Нийтийн </a:t>
            </a:r>
            <a:r>
              <a:rPr lang="mn-MN" sz="1800" dirty="0" smtClean="0">
                <a:latin typeface="Arial" pitchFamily="34" charset="0"/>
                <a:cs typeface="Arial" pitchFamily="34" charset="0"/>
              </a:rPr>
              <a:t>хэрэглээний </a:t>
            </a:r>
            <a:r>
              <a:rPr lang="mn-MN" sz="1800" dirty="0">
                <a:latin typeface="Arial" pitchFamily="34" charset="0"/>
                <a:cs typeface="Arial" pitchFamily="34" charset="0"/>
              </a:rPr>
              <a:t>газруудыг байнга </a:t>
            </a:r>
            <a:r>
              <a:rPr lang="mn-MN" sz="1800" dirty="0" smtClean="0">
                <a:latin typeface="Arial" pitchFamily="34" charset="0"/>
                <a:cs typeface="Arial" pitchFamily="34" charset="0"/>
              </a:rPr>
              <a:t>цэвэрлэх ёстой. Байнга </a:t>
            </a:r>
            <a:r>
              <a:rPr lang="mn-MN" sz="1800" dirty="0" smtClean="0">
                <a:latin typeface="Arial" pitchFamily="34" charset="0"/>
                <a:cs typeface="Arial" pitchFamily="34" charset="0"/>
              </a:rPr>
              <a:t>хэрэглэгддэг </a:t>
            </a:r>
            <a:r>
              <a:rPr lang="mn-MN" sz="1800" dirty="0" smtClean="0">
                <a:latin typeface="Arial" pitchFamily="34" charset="0"/>
                <a:cs typeface="Arial" pitchFamily="34" charset="0"/>
              </a:rPr>
              <a:t>самбар</a:t>
            </a:r>
            <a:r>
              <a:rPr lang="mn-MN" sz="1800" dirty="0">
                <a:latin typeface="Arial" pitchFamily="34" charset="0"/>
                <a:cs typeface="Arial" pitchFamily="34" charset="0"/>
              </a:rPr>
              <a:t>, </a:t>
            </a:r>
            <a:r>
              <a:rPr lang="mn-MN" sz="1800" dirty="0" smtClean="0">
                <a:latin typeface="Arial" pitchFamily="34" charset="0"/>
                <a:cs typeface="Arial" pitchFamily="34" charset="0"/>
              </a:rPr>
              <a:t>багаж хэрэгсэл, </a:t>
            </a:r>
            <a:r>
              <a:rPr lang="mn-MN" sz="1800" dirty="0">
                <a:latin typeface="Arial" pitchFamily="34" charset="0"/>
                <a:cs typeface="Arial" pitchFamily="34" charset="0"/>
              </a:rPr>
              <a:t>кассын машин, пос төхөөрөмж, тавиур, хаалганы </a:t>
            </a:r>
            <a:r>
              <a:rPr lang="mn-MN" sz="1800" dirty="0" smtClean="0">
                <a:latin typeface="Arial" pitchFamily="34" charset="0"/>
                <a:cs typeface="Arial" pitchFamily="34" charset="0"/>
              </a:rPr>
              <a:t>бариулыг байнга халдваргүйжүүлэх хэрэгтэй.</a:t>
            </a:r>
            <a:endParaRPr lang="en-US" sz="1800" dirty="0">
              <a:latin typeface="Arial" pitchFamily="34" charset="0"/>
              <a:cs typeface="Arial" pitchFamily="34" charset="0"/>
            </a:endParaRPr>
          </a:p>
        </p:txBody>
      </p:sp>
      <p:sp>
        <p:nvSpPr>
          <p:cNvPr id="4" name="Başlık 3"/>
          <p:cNvSpPr>
            <a:spLocks noGrp="1"/>
          </p:cNvSpPr>
          <p:nvPr>
            <p:ph type="title"/>
          </p:nvPr>
        </p:nvSpPr>
        <p:spPr/>
        <p:txBody>
          <a:bodyPr>
            <a:normAutofit/>
          </a:bodyPr>
          <a:lstStyle/>
          <a:p>
            <a:r>
              <a:rPr lang="mn-MN" sz="2800" dirty="0">
                <a:latin typeface="Arial" pitchFamily="34" charset="0"/>
                <a:cs typeface="Arial" pitchFamily="34" charset="0"/>
              </a:rPr>
              <a:t>Ковид-19-ээс урьдчилан сэргийлэх арга хэмжээ</a:t>
            </a:r>
            <a:endParaRPr lang="en-US" sz="2800" dirty="0">
              <a:latin typeface="Arial" pitchFamily="34" charset="0"/>
              <a:cs typeface="Arial" pitchFamily="34" charset="0"/>
            </a:endParaRPr>
          </a:p>
        </p:txBody>
      </p:sp>
      <p:pic>
        <p:nvPicPr>
          <p:cNvPr id="8194" name="Picture 2" descr="Social distancing. keep the 1-2 meter distance. coronovirus epidemic protective. Premium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7477" y="2482240"/>
            <a:ext cx="4155898" cy="2443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0480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885776FF-AC16-4B72-9C8A-C6C7B834E379}" type="slidenum">
              <a:rPr lang="tr-TR" smtClean="0"/>
              <a:pPr/>
              <a:t>16</a:t>
            </a:fld>
            <a:r>
              <a:rPr lang="tr-TR" dirty="0" smtClean="0"/>
              <a:t>/22</a:t>
            </a:r>
            <a:endParaRPr lang="tr-TR" dirty="0"/>
          </a:p>
        </p:txBody>
      </p:sp>
      <p:sp>
        <p:nvSpPr>
          <p:cNvPr id="3" name="İçerik Yer Tutucusu 2"/>
          <p:cNvSpPr>
            <a:spLocks noGrp="1"/>
          </p:cNvSpPr>
          <p:nvPr>
            <p:ph idx="1"/>
          </p:nvPr>
        </p:nvSpPr>
        <p:spPr/>
        <p:txBody>
          <a:bodyPr numCol="2"/>
          <a:lstStyle/>
          <a:p>
            <a:r>
              <a:rPr lang="mn-MN" sz="1800" b="1" dirty="0" smtClean="0">
                <a:latin typeface="Arial" pitchFamily="34" charset="0"/>
                <a:cs typeface="Arial" pitchFamily="34" charset="0"/>
              </a:rPr>
              <a:t>ҮЙЛЧЛҮҮЛЭГЧТЭЙ ХАРИЛЦАХ НЬ</a:t>
            </a:r>
            <a:r>
              <a:rPr lang="tr-TR" sz="1800" b="1" dirty="0" smtClean="0">
                <a:latin typeface="Arial" pitchFamily="34" charset="0"/>
                <a:cs typeface="Arial" pitchFamily="34" charset="0"/>
              </a:rPr>
              <a:t>:</a:t>
            </a:r>
          </a:p>
          <a:p>
            <a:r>
              <a:rPr lang="mn-MN" sz="1800" dirty="0">
                <a:latin typeface="Arial" pitchFamily="34" charset="0"/>
                <a:cs typeface="Arial" pitchFamily="34" charset="0"/>
              </a:rPr>
              <a:t>Ажлын байрны </a:t>
            </a:r>
            <a:r>
              <a:rPr lang="mn-MN" sz="1800" dirty="0" smtClean="0">
                <a:latin typeface="Arial" pitchFamily="34" charset="0"/>
                <a:cs typeface="Arial" pitchFamily="34" charset="0"/>
              </a:rPr>
              <a:t>хэмжээнээс хамаарч үйлчлүүлэгчдийг оруулах ба шал дээр байрлуулсан тэмдэглэгээгээр хоорондын зайг хол байлгах шаардлагатай. </a:t>
            </a:r>
          </a:p>
          <a:p>
            <a:r>
              <a:rPr lang="mn-MN" sz="1800" dirty="0" smtClean="0">
                <a:latin typeface="Arial" pitchFamily="34" charset="0"/>
                <a:cs typeface="Arial" pitchFamily="34" charset="0"/>
              </a:rPr>
              <a:t>Цахим төлбөрийн </a:t>
            </a:r>
            <a:r>
              <a:rPr lang="mn-MN" sz="1800" dirty="0" smtClean="0">
                <a:latin typeface="Arial" pitchFamily="34" charset="0"/>
                <a:cs typeface="Arial" pitchFamily="34" charset="0"/>
              </a:rPr>
              <a:t>систем </a:t>
            </a:r>
            <a:r>
              <a:rPr lang="mn-MN" sz="1800" dirty="0" smtClean="0">
                <a:latin typeface="Arial" pitchFamily="34" charset="0"/>
                <a:cs typeface="Arial" pitchFamily="34" charset="0"/>
              </a:rPr>
              <a:t>ашиглах нь чухал </a:t>
            </a:r>
          </a:p>
          <a:p>
            <a:r>
              <a:rPr lang="mn-MN" sz="1800" dirty="0" smtClean="0">
                <a:latin typeface="Arial" pitchFamily="34" charset="0"/>
                <a:cs typeface="Arial" pitchFamily="34" charset="0"/>
              </a:rPr>
              <a:t>Бүтээгдэхүүнээ </a:t>
            </a:r>
            <a:r>
              <a:rPr lang="mn-MN" sz="1800" dirty="0">
                <a:latin typeface="Arial" pitchFamily="34" charset="0"/>
                <a:cs typeface="Arial" pitchFamily="34" charset="0"/>
              </a:rPr>
              <a:t>сурталчлах </a:t>
            </a:r>
            <a:r>
              <a:rPr lang="mn-MN" sz="1800" dirty="0" smtClean="0">
                <a:latin typeface="Arial" pitchFamily="34" charset="0"/>
                <a:cs typeface="Arial" pitchFamily="34" charset="0"/>
              </a:rPr>
              <a:t>зорилгоор амталгаа явуулахыг хориглох.</a:t>
            </a:r>
            <a:endParaRPr lang="tr-TR" sz="1800" dirty="0">
              <a:latin typeface="Arial" pitchFamily="34" charset="0"/>
              <a:cs typeface="Arial" pitchFamily="34" charset="0"/>
            </a:endParaRPr>
          </a:p>
        </p:txBody>
      </p:sp>
      <p:sp>
        <p:nvSpPr>
          <p:cNvPr id="4" name="Unvan 3"/>
          <p:cNvSpPr>
            <a:spLocks noGrp="1"/>
          </p:cNvSpPr>
          <p:nvPr>
            <p:ph type="title"/>
          </p:nvPr>
        </p:nvSpPr>
        <p:spPr/>
        <p:txBody>
          <a:bodyPr>
            <a:normAutofit/>
          </a:bodyPr>
          <a:lstStyle/>
          <a:p>
            <a:r>
              <a:rPr lang="mn-MN" sz="2800" dirty="0">
                <a:latin typeface="Arial" pitchFamily="34" charset="0"/>
                <a:cs typeface="Arial" pitchFamily="34" charset="0"/>
              </a:rPr>
              <a:t>Ковид-19-ээс урьдчилан сэргийлэх арга хэмжээ</a:t>
            </a:r>
            <a:endParaRPr lang="tr-TR" sz="2800" dirty="0">
              <a:latin typeface="Arial" pitchFamily="34" charset="0"/>
              <a:cs typeface="Arial" pitchFamily="34" charset="0"/>
            </a:endParaRPr>
          </a:p>
        </p:txBody>
      </p:sp>
      <p:pic>
        <p:nvPicPr>
          <p:cNvPr id="5122" name="Picture 2" descr="C:\Users\Canan\Desktop\corona\buyer-people-wear-protective-mask-queue-front-bakery-shop-given-message-delivery-takeout-service-only-double-stand-board-avoid-coronavirus_1302-227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5503" y="2272627"/>
            <a:ext cx="3905060" cy="2925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7384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885776FF-AC16-4B72-9C8A-C6C7B834E379}" type="slidenum">
              <a:rPr lang="tr-TR" smtClean="0"/>
              <a:pPr/>
              <a:t>17</a:t>
            </a:fld>
            <a:r>
              <a:rPr lang="tr-TR" dirty="0" smtClean="0"/>
              <a:t>/22</a:t>
            </a:r>
            <a:endParaRPr lang="tr-TR" dirty="0"/>
          </a:p>
        </p:txBody>
      </p:sp>
      <p:sp>
        <p:nvSpPr>
          <p:cNvPr id="3" name="İçerik Yer Tutucusu 2"/>
          <p:cNvSpPr>
            <a:spLocks noGrp="1"/>
          </p:cNvSpPr>
          <p:nvPr>
            <p:ph idx="1"/>
          </p:nvPr>
        </p:nvSpPr>
        <p:spPr/>
        <p:txBody>
          <a:bodyPr numCol="2"/>
          <a:lstStyle/>
          <a:p>
            <a:r>
              <a:rPr lang="mn-MN" sz="2000" dirty="0" smtClean="0">
                <a:latin typeface="Arial" pitchFamily="34" charset="0"/>
                <a:cs typeface="Arial" pitchFamily="34" charset="0"/>
              </a:rPr>
              <a:t>Талх </a:t>
            </a:r>
            <a:r>
              <a:rPr lang="mn-MN" sz="2000" dirty="0">
                <a:latin typeface="Arial" pitchFamily="34" charset="0"/>
                <a:cs typeface="Arial" pitchFamily="34" charset="0"/>
              </a:rPr>
              <a:t>нарийн боовны бүтээгдэхүүнийг эрүүл ахуйн дүрэм </a:t>
            </a:r>
            <a:r>
              <a:rPr lang="mn-MN" sz="2000" dirty="0" smtClean="0">
                <a:latin typeface="Arial" pitchFamily="34" charset="0"/>
                <a:cs typeface="Arial" pitchFamily="34" charset="0"/>
              </a:rPr>
              <a:t>журамд нийцсэн хүнсний цаасан </a:t>
            </a:r>
            <a:r>
              <a:rPr lang="mn-MN" sz="2000" dirty="0">
                <a:latin typeface="Arial" pitchFamily="34" charset="0"/>
                <a:cs typeface="Arial" pitchFamily="34" charset="0"/>
              </a:rPr>
              <a:t>эсвэл </a:t>
            </a:r>
            <a:r>
              <a:rPr lang="mn-MN" sz="2000" dirty="0" smtClean="0">
                <a:latin typeface="Arial" pitchFamily="34" charset="0"/>
                <a:cs typeface="Arial" pitchFamily="34" charset="0"/>
              </a:rPr>
              <a:t>хуванцар сав </a:t>
            </a:r>
            <a:r>
              <a:rPr lang="mn-MN" sz="2000" dirty="0">
                <a:latin typeface="Arial" pitchFamily="34" charset="0"/>
                <a:cs typeface="Arial" pitchFamily="34" charset="0"/>
              </a:rPr>
              <a:t>баглаа </a:t>
            </a:r>
            <a:r>
              <a:rPr lang="mn-MN" sz="2000" dirty="0" smtClean="0">
                <a:latin typeface="Arial" pitchFamily="34" charset="0"/>
                <a:cs typeface="Arial" pitchFamily="34" charset="0"/>
              </a:rPr>
              <a:t>боодолд хийж худалдаанд гаргах хэрэгтэй.</a:t>
            </a:r>
          </a:p>
          <a:p>
            <a:r>
              <a:rPr lang="mn-MN" sz="2000" dirty="0">
                <a:latin typeface="Arial" pitchFamily="34" charset="0"/>
                <a:cs typeface="Arial" pitchFamily="34" charset="0"/>
              </a:rPr>
              <a:t>Бүтээгдэхүүн </a:t>
            </a:r>
            <a:r>
              <a:rPr lang="mn-MN" sz="2000" dirty="0" smtClean="0">
                <a:latin typeface="Arial" pitchFamily="34" charset="0"/>
                <a:cs typeface="Arial" pitchFamily="34" charset="0"/>
              </a:rPr>
              <a:t>үйлдвэрлэдэг ажилчин, </a:t>
            </a:r>
            <a:r>
              <a:rPr lang="mn-MN" sz="2000" dirty="0">
                <a:latin typeface="Arial" pitchFamily="34" charset="0"/>
                <a:cs typeface="Arial" pitchFamily="34" charset="0"/>
              </a:rPr>
              <a:t>хэрэглэгчдэд </a:t>
            </a:r>
            <a:r>
              <a:rPr lang="mn-MN" sz="2000" dirty="0" smtClean="0">
                <a:latin typeface="Arial" pitchFamily="34" charset="0"/>
                <a:cs typeface="Arial" pitchFamily="34" charset="0"/>
              </a:rPr>
              <a:t>үйлчилдэг ажилтан, цэвэрлэгээ хийдэг ажилтан, төлбөр тооцоо авдаг ажилтан өөр өөр хүн байх ёстой. </a:t>
            </a:r>
            <a:r>
              <a:rPr lang="mn-MN" sz="2000" dirty="0">
                <a:latin typeface="Arial" pitchFamily="34" charset="0"/>
                <a:cs typeface="Arial" pitchFamily="34" charset="0"/>
              </a:rPr>
              <a:t>Төлбөр авдаг </a:t>
            </a:r>
            <a:r>
              <a:rPr lang="mn-MN" sz="2000" dirty="0" smtClean="0">
                <a:latin typeface="Arial" pitchFamily="34" charset="0"/>
                <a:cs typeface="Arial" pitchFamily="34" charset="0"/>
              </a:rPr>
              <a:t>ажилтан </a:t>
            </a:r>
            <a:r>
              <a:rPr lang="mn-MN" sz="2000" dirty="0">
                <a:latin typeface="Arial" pitchFamily="34" charset="0"/>
                <a:cs typeface="Arial" pitchFamily="34" charset="0"/>
              </a:rPr>
              <a:t>гараа байнга угаах хэрэгтэй</a:t>
            </a:r>
            <a:r>
              <a:rPr lang="mn-MN" sz="2000" dirty="0" smtClean="0">
                <a:latin typeface="Arial" pitchFamily="34" charset="0"/>
                <a:cs typeface="Arial" pitchFamily="34" charset="0"/>
              </a:rPr>
              <a:t>.</a:t>
            </a:r>
            <a:endParaRPr lang="en-US" sz="2000" dirty="0">
              <a:latin typeface="Arial" pitchFamily="34" charset="0"/>
              <a:cs typeface="Arial" pitchFamily="34" charset="0"/>
            </a:endParaRPr>
          </a:p>
        </p:txBody>
      </p:sp>
      <p:sp>
        <p:nvSpPr>
          <p:cNvPr id="4" name="Başlık 3"/>
          <p:cNvSpPr>
            <a:spLocks noGrp="1"/>
          </p:cNvSpPr>
          <p:nvPr>
            <p:ph type="title"/>
          </p:nvPr>
        </p:nvSpPr>
        <p:spPr/>
        <p:txBody>
          <a:bodyPr>
            <a:normAutofit/>
          </a:bodyPr>
          <a:lstStyle/>
          <a:p>
            <a:r>
              <a:rPr lang="mn-MN" sz="2800" dirty="0">
                <a:latin typeface="Arial" pitchFamily="34" charset="0"/>
                <a:cs typeface="Arial" pitchFamily="34" charset="0"/>
              </a:rPr>
              <a:t>Ковид-19-ээс урьдчилан сэргийлэх арга хэмжээ</a:t>
            </a:r>
            <a:endParaRPr lang="en-US" sz="2800" dirty="0">
              <a:latin typeface="Arial" pitchFamily="34" charset="0"/>
              <a:cs typeface="Arial" pitchFamily="34" charset="0"/>
            </a:endParaRPr>
          </a:p>
        </p:txBody>
      </p:sp>
      <p:pic>
        <p:nvPicPr>
          <p:cNvPr id="6146" name="Picture 2" descr="C:\Users\Canan\Desktop\corona\woman-protective-gloves-buys-bread-supermarket-during-coronavirus-epidemic_156352-68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0453" y="2144660"/>
            <a:ext cx="4142740" cy="3103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2063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885776FF-AC16-4B72-9C8A-C6C7B834E379}" type="slidenum">
              <a:rPr lang="tr-TR" smtClean="0"/>
              <a:pPr/>
              <a:t>18</a:t>
            </a:fld>
            <a:r>
              <a:rPr lang="tr-TR" dirty="0" smtClean="0"/>
              <a:t>/22</a:t>
            </a:r>
            <a:endParaRPr lang="tr-TR" dirty="0"/>
          </a:p>
        </p:txBody>
      </p:sp>
      <p:sp>
        <p:nvSpPr>
          <p:cNvPr id="3" name="İçerik Yer Tutucusu 2"/>
          <p:cNvSpPr>
            <a:spLocks noGrp="1"/>
          </p:cNvSpPr>
          <p:nvPr>
            <p:ph idx="1"/>
          </p:nvPr>
        </p:nvSpPr>
        <p:spPr/>
        <p:txBody>
          <a:bodyPr numCol="2"/>
          <a:lstStyle/>
          <a:p>
            <a:r>
              <a:rPr lang="mn-MN" sz="2000" dirty="0">
                <a:latin typeface="Arial" pitchFamily="34" charset="0"/>
                <a:cs typeface="Arial" pitchFamily="34" charset="0"/>
              </a:rPr>
              <a:t> </a:t>
            </a:r>
            <a:r>
              <a:rPr lang="mn-MN" sz="2000" dirty="0" smtClean="0">
                <a:latin typeface="Arial" pitchFamily="34" charset="0"/>
                <a:cs typeface="Arial" pitchFamily="34" charset="0"/>
              </a:rPr>
              <a:t>Ажилтанд сэжигтэй тохиолдол илэрсэн үед</a:t>
            </a:r>
          </a:p>
          <a:p>
            <a:r>
              <a:rPr lang="mn-MN" sz="2000" dirty="0">
                <a:latin typeface="Arial" pitchFamily="34" charset="0"/>
                <a:cs typeface="Arial" pitchFamily="34" charset="0"/>
              </a:rPr>
              <a:t>Х</a:t>
            </a:r>
            <a:r>
              <a:rPr lang="mn-MN" sz="2000" dirty="0" smtClean="0">
                <a:latin typeface="Arial" pitchFamily="34" charset="0"/>
                <a:cs typeface="Arial" pitchFamily="34" charset="0"/>
              </a:rPr>
              <a:t>алуурах</a:t>
            </a:r>
            <a:r>
              <a:rPr lang="mn-MN" sz="2000" dirty="0">
                <a:latin typeface="Arial" pitchFamily="34" charset="0"/>
                <a:cs typeface="Arial" pitchFamily="34" charset="0"/>
              </a:rPr>
              <a:t>, ханиалгах, амьсгал давчдах зэрэг Ковид-19 </a:t>
            </a:r>
            <a:r>
              <a:rPr lang="mn-MN" sz="2000" dirty="0" smtClean="0">
                <a:latin typeface="Arial" pitchFamily="34" charset="0"/>
                <a:cs typeface="Arial" pitchFamily="34" charset="0"/>
              </a:rPr>
              <a:t>шинж тэмдгүүд ажилтанд илэрвэл бүгд маскаа зүүж эрүүл мэндийн ажилтнаа дуудах хэрэгтэй,  хэрвээ ажлын байранд эрүүл </a:t>
            </a:r>
            <a:r>
              <a:rPr lang="mn-MN" sz="2000" dirty="0">
                <a:latin typeface="Arial" pitchFamily="34" charset="0"/>
                <a:cs typeface="Arial" pitchFamily="34" charset="0"/>
              </a:rPr>
              <a:t>мэндийн ажилтан байхгүй </a:t>
            </a:r>
            <a:r>
              <a:rPr lang="mn-MN" sz="2000" dirty="0" smtClean="0">
                <a:latin typeface="Arial" pitchFamily="34" charset="0"/>
                <a:cs typeface="Arial" pitchFamily="34" charset="0"/>
              </a:rPr>
              <a:t>бол эмнэлэгт хандаж сэжигтэй хүнийг </a:t>
            </a:r>
            <a:r>
              <a:rPr lang="mn-MN" sz="2000" dirty="0">
                <a:latin typeface="Arial" pitchFamily="34" charset="0"/>
                <a:cs typeface="Arial" pitchFamily="34" charset="0"/>
              </a:rPr>
              <a:t>бусад ажилчдаас </a:t>
            </a:r>
            <a:r>
              <a:rPr lang="mn-MN" sz="2000" dirty="0" smtClean="0">
                <a:latin typeface="Arial" pitchFamily="34" charset="0"/>
                <a:cs typeface="Arial" pitchFamily="34" charset="0"/>
              </a:rPr>
              <a:t>тусгаарлаж, эрүүл </a:t>
            </a:r>
            <a:r>
              <a:rPr lang="mn-MN" sz="2000" dirty="0">
                <a:latin typeface="Arial" pitchFamily="34" charset="0"/>
                <a:cs typeface="Arial" pitchFamily="34" charset="0"/>
              </a:rPr>
              <a:t>мэндийн </a:t>
            </a:r>
            <a:r>
              <a:rPr lang="mn-MN" sz="2000" dirty="0" smtClean="0">
                <a:latin typeface="Arial" pitchFamily="34" charset="0"/>
                <a:cs typeface="Arial" pitchFamily="34" charset="0"/>
              </a:rPr>
              <a:t>байгууллагуудын зааврын </a:t>
            </a:r>
            <a:r>
              <a:rPr lang="mn-MN" sz="2000" dirty="0">
                <a:latin typeface="Arial" pitchFamily="34" charset="0"/>
                <a:cs typeface="Arial" pitchFamily="34" charset="0"/>
              </a:rPr>
              <a:t>дагуу арга хэмжээ авах </a:t>
            </a:r>
            <a:r>
              <a:rPr lang="mn-MN" sz="2000" dirty="0" smtClean="0">
                <a:latin typeface="Arial" pitchFamily="34" charset="0"/>
                <a:cs typeface="Arial" pitchFamily="34" charset="0"/>
              </a:rPr>
              <a:t>шаардлагатай.</a:t>
            </a:r>
            <a:endParaRPr lang="tr-TR" sz="2000" dirty="0">
              <a:latin typeface="Arial" pitchFamily="34" charset="0"/>
              <a:cs typeface="Arial" pitchFamily="34" charset="0"/>
            </a:endParaRPr>
          </a:p>
        </p:txBody>
      </p:sp>
      <p:sp>
        <p:nvSpPr>
          <p:cNvPr id="4" name="Unvan 3"/>
          <p:cNvSpPr>
            <a:spLocks noGrp="1"/>
          </p:cNvSpPr>
          <p:nvPr>
            <p:ph type="title"/>
          </p:nvPr>
        </p:nvSpPr>
        <p:spPr/>
        <p:txBody>
          <a:bodyPr>
            <a:normAutofit/>
          </a:bodyPr>
          <a:lstStyle/>
          <a:p>
            <a:r>
              <a:rPr lang="mn-MN" sz="2800" dirty="0">
                <a:latin typeface="Arial" pitchFamily="34" charset="0"/>
                <a:cs typeface="Arial" pitchFamily="34" charset="0"/>
              </a:rPr>
              <a:t>Ковид-19-ээс урьдчилан сэргийлэх арга хэмжээ</a:t>
            </a:r>
            <a:endParaRPr lang="tr-TR" sz="2800" dirty="0">
              <a:latin typeface="Arial" pitchFamily="34" charset="0"/>
              <a:cs typeface="Arial" pitchFamily="34" charset="0"/>
            </a:endParaRPr>
          </a:p>
        </p:txBody>
      </p:sp>
      <p:pic>
        <p:nvPicPr>
          <p:cNvPr id="7170" name="Picture 2" descr="Coronavirus symptoms infographic Free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997" y="2278694"/>
            <a:ext cx="4100851" cy="2731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9609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885776FF-AC16-4B72-9C8A-C6C7B834E379}" type="slidenum">
              <a:rPr lang="tr-TR" smtClean="0">
                <a:latin typeface="Arial" pitchFamily="34" charset="0"/>
                <a:cs typeface="Arial" pitchFamily="34" charset="0"/>
              </a:rPr>
              <a:pPr/>
              <a:t>19</a:t>
            </a:fld>
            <a:r>
              <a:rPr lang="tr-TR" dirty="0" smtClean="0">
                <a:latin typeface="Arial" pitchFamily="34" charset="0"/>
                <a:cs typeface="Arial" pitchFamily="34" charset="0"/>
              </a:rPr>
              <a:t>/22</a:t>
            </a:r>
            <a:endParaRPr lang="tr-TR" dirty="0">
              <a:latin typeface="Arial" pitchFamily="34" charset="0"/>
              <a:cs typeface="Arial" pitchFamily="34" charset="0"/>
            </a:endParaRPr>
          </a:p>
        </p:txBody>
      </p:sp>
      <p:pic>
        <p:nvPicPr>
          <p:cNvPr id="6" name="aQbq2jxZaiw"/>
          <p:cNvPicPr>
            <a:picLocks noGrp="1" noRot="1" noChangeAspect="1"/>
          </p:cNvPicPr>
          <p:nvPr>
            <p:ph idx="1"/>
            <a:videoFile r:link="rId1"/>
          </p:nvPr>
        </p:nvPicPr>
        <p:blipFill>
          <a:blip r:embed="rId3"/>
          <a:stretch>
            <a:fillRect/>
          </a:stretch>
        </p:blipFill>
        <p:spPr>
          <a:xfrm>
            <a:off x="2177345" y="2841096"/>
            <a:ext cx="4572000" cy="2571750"/>
          </a:xfrm>
          <a:prstGeom prst="rect">
            <a:avLst/>
          </a:prstGeom>
        </p:spPr>
      </p:pic>
      <p:sp>
        <p:nvSpPr>
          <p:cNvPr id="4" name="Unvan 3"/>
          <p:cNvSpPr>
            <a:spLocks noGrp="1"/>
          </p:cNvSpPr>
          <p:nvPr>
            <p:ph type="title"/>
          </p:nvPr>
        </p:nvSpPr>
        <p:spPr/>
        <p:txBody>
          <a:bodyPr/>
          <a:lstStyle/>
          <a:p>
            <a:pPr lvl="0"/>
            <a:r>
              <a:rPr lang="mn-MN" dirty="0">
                <a:latin typeface="Arial" pitchFamily="34" charset="0"/>
                <a:cs typeface="Arial" pitchFamily="34" charset="0"/>
              </a:rPr>
              <a:t>Туркэд хийгдэж байгаа ажлууд</a:t>
            </a:r>
            <a:endParaRPr lang="tr-TR" dirty="0">
              <a:latin typeface="Arial" pitchFamily="34" charset="0"/>
              <a:cs typeface="Arial" pitchFamily="34" charset="0"/>
            </a:endParaRPr>
          </a:p>
        </p:txBody>
      </p:sp>
      <p:sp>
        <p:nvSpPr>
          <p:cNvPr id="3" name="TextBox 2"/>
          <p:cNvSpPr txBox="1"/>
          <p:nvPr/>
        </p:nvSpPr>
        <p:spPr>
          <a:xfrm>
            <a:off x="1840089" y="1806222"/>
            <a:ext cx="4617861" cy="646331"/>
          </a:xfrm>
          <a:prstGeom prst="rect">
            <a:avLst/>
          </a:prstGeom>
          <a:noFill/>
        </p:spPr>
        <p:txBody>
          <a:bodyPr wrap="square" rtlCol="0">
            <a:spAutoFit/>
          </a:bodyPr>
          <a:lstStyle/>
          <a:p>
            <a:r>
              <a:rPr lang="mn-MN" dirty="0" smtClean="0">
                <a:latin typeface="Arial" pitchFamily="34" charset="0"/>
                <a:cs typeface="Arial" pitchFamily="34" charset="0"/>
              </a:rPr>
              <a:t>Анхааруулах бичлэг</a:t>
            </a:r>
          </a:p>
          <a:p>
            <a:endParaRPr lang="tr-TR" dirty="0">
              <a:latin typeface="Arial" pitchFamily="34" charset="0"/>
              <a:cs typeface="Arial" pitchFamily="34" charset="0"/>
            </a:endParaRPr>
          </a:p>
        </p:txBody>
      </p:sp>
    </p:spTree>
    <p:extLst>
      <p:ext uri="{BB962C8B-B14F-4D97-AF65-F5344CB8AC3E}">
        <p14:creationId xmlns:p14="http://schemas.microsoft.com/office/powerpoint/2010/main" val="31225684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mn-MN" dirty="0" smtClean="0">
                <a:latin typeface="Arial" pitchFamily="34" charset="0"/>
                <a:cs typeface="Arial" pitchFamily="34" charset="0"/>
              </a:rPr>
              <a:t>Илтгэлийн бүтэц</a:t>
            </a:r>
            <a:endParaRPr lang="tr-TR" sz="3200" dirty="0">
              <a:latin typeface="Arial" pitchFamily="34" charset="0"/>
              <a:cs typeface="Arial" pitchFamily="34" charset="0"/>
            </a:endParaRPr>
          </a:p>
        </p:txBody>
      </p:sp>
      <p:sp>
        <p:nvSpPr>
          <p:cNvPr id="16" name="İçerik Yer Tutucusu 2"/>
          <p:cNvSpPr>
            <a:spLocks noGrp="1"/>
          </p:cNvSpPr>
          <p:nvPr>
            <p:ph idx="1"/>
          </p:nvPr>
        </p:nvSpPr>
        <p:spPr>
          <a:xfrm>
            <a:off x="322333" y="1367161"/>
            <a:ext cx="8027917" cy="4666109"/>
          </a:xfrm>
        </p:spPr>
        <p:txBody>
          <a:bodyPr>
            <a:noAutofit/>
          </a:bodyPr>
          <a:lstStyle/>
          <a:p>
            <a:pPr marL="0" indent="0">
              <a:buClr>
                <a:srgbClr val="9D1D1D"/>
              </a:buClr>
              <a:buNone/>
            </a:pPr>
            <a:endParaRPr lang="tr-TR" sz="2800" dirty="0">
              <a:latin typeface="Garamond" panose="02020404030301010803" pitchFamily="18" charset="0"/>
              <a:cs typeface="Arial" panose="020B0604020202020204" pitchFamily="34" charset="0"/>
            </a:endParaRPr>
          </a:p>
        </p:txBody>
      </p:sp>
      <p:sp>
        <p:nvSpPr>
          <p:cNvPr id="15" name="Metin kutusu 14"/>
          <p:cNvSpPr txBox="1"/>
          <p:nvPr/>
        </p:nvSpPr>
        <p:spPr>
          <a:xfrm>
            <a:off x="3216166" y="1969252"/>
            <a:ext cx="184731" cy="369332"/>
          </a:xfrm>
          <a:prstGeom prst="rect">
            <a:avLst/>
          </a:prstGeom>
          <a:noFill/>
        </p:spPr>
        <p:txBody>
          <a:bodyPr wrap="none" rtlCol="0">
            <a:spAutoFit/>
          </a:bodyPr>
          <a:lstStyle/>
          <a:p>
            <a:endParaRPr lang="tr-TR" dirty="0">
              <a:latin typeface="Times New Roman" panose="02020603050405020304" pitchFamily="18" charset="0"/>
              <a:cs typeface="Times New Roman" panose="02020603050405020304" pitchFamily="18" charset="0"/>
            </a:endParaRPr>
          </a:p>
        </p:txBody>
      </p:sp>
      <p:sp>
        <p:nvSpPr>
          <p:cNvPr id="8" name="Slayt Numarası Yer Tutucusu 7"/>
          <p:cNvSpPr>
            <a:spLocks noGrp="1"/>
          </p:cNvSpPr>
          <p:nvPr>
            <p:ph type="sldNum" sz="quarter" idx="12"/>
          </p:nvPr>
        </p:nvSpPr>
        <p:spPr/>
        <p:txBody>
          <a:bodyPr/>
          <a:lstStyle/>
          <a:p>
            <a:fld id="{885776FF-AC16-4B72-9C8A-C6C7B834E379}" type="slidenum">
              <a:rPr lang="tr-TR" smtClean="0"/>
              <a:pPr/>
              <a:t>2</a:t>
            </a:fld>
            <a:r>
              <a:rPr lang="tr-TR"/>
              <a:t>/17</a:t>
            </a:r>
            <a:endParaRPr lang="tr-TR" dirty="0"/>
          </a:p>
        </p:txBody>
      </p:sp>
      <p:pic>
        <p:nvPicPr>
          <p:cNvPr id="3" name="Resim 2"/>
          <p:cNvPicPr>
            <a:picLocks noChangeAspect="1"/>
          </p:cNvPicPr>
          <p:nvPr/>
        </p:nvPicPr>
        <p:blipFill>
          <a:blip r:embed="rId3"/>
          <a:stretch>
            <a:fillRect/>
          </a:stretch>
        </p:blipFill>
        <p:spPr>
          <a:xfrm>
            <a:off x="6457950" y="4465553"/>
            <a:ext cx="2668447" cy="2371953"/>
          </a:xfrm>
          <a:prstGeom prst="rect">
            <a:avLst/>
          </a:prstGeom>
        </p:spPr>
      </p:pic>
      <p:graphicFrame>
        <p:nvGraphicFramePr>
          <p:cNvPr id="4" name="Diyagram 3"/>
          <p:cNvGraphicFramePr/>
          <p:nvPr>
            <p:extLst>
              <p:ext uri="{D42A27DB-BD31-4B8C-83A1-F6EECF244321}">
                <p14:modId xmlns:p14="http://schemas.microsoft.com/office/powerpoint/2010/main" val="3430802872"/>
              </p:ext>
            </p:extLst>
          </p:nvPr>
        </p:nvGraphicFramePr>
        <p:xfrm>
          <a:off x="428039" y="1367161"/>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834973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885776FF-AC16-4B72-9C8A-C6C7B834E379}" type="slidenum">
              <a:rPr lang="tr-TR" smtClean="0"/>
              <a:pPr/>
              <a:t>20</a:t>
            </a:fld>
            <a:r>
              <a:rPr lang="tr-TR" dirty="0" smtClean="0"/>
              <a:t>/22</a:t>
            </a:r>
            <a:endParaRPr lang="tr-TR" dirty="0"/>
          </a:p>
        </p:txBody>
      </p:sp>
      <p:pic>
        <p:nvPicPr>
          <p:cNvPr id="5" name="İçerik Yer Tutucusu 4"/>
          <p:cNvPicPr>
            <a:picLocks noGrp="1" noChangeAspect="1"/>
          </p:cNvPicPr>
          <p:nvPr>
            <p:ph idx="1"/>
          </p:nvPr>
        </p:nvPicPr>
        <p:blipFill>
          <a:blip r:embed="rId2"/>
          <a:stretch>
            <a:fillRect/>
          </a:stretch>
        </p:blipFill>
        <p:spPr>
          <a:xfrm>
            <a:off x="973596" y="1598036"/>
            <a:ext cx="3092629" cy="4351337"/>
          </a:xfrm>
          <a:prstGeom prst="rect">
            <a:avLst/>
          </a:prstGeom>
        </p:spPr>
      </p:pic>
      <p:sp>
        <p:nvSpPr>
          <p:cNvPr id="4" name="Unvan 3"/>
          <p:cNvSpPr>
            <a:spLocks noGrp="1"/>
          </p:cNvSpPr>
          <p:nvPr>
            <p:ph type="title"/>
          </p:nvPr>
        </p:nvSpPr>
        <p:spPr/>
        <p:txBody>
          <a:bodyPr>
            <a:normAutofit/>
          </a:bodyPr>
          <a:lstStyle/>
          <a:p>
            <a:r>
              <a:rPr lang="mn-MN" sz="2400" dirty="0">
                <a:latin typeface="Arial" pitchFamily="34" charset="0"/>
                <a:cs typeface="Arial" pitchFamily="34" charset="0"/>
              </a:rPr>
              <a:t>Туркэд хийгдэж байгаа </a:t>
            </a:r>
            <a:r>
              <a:rPr lang="mn-MN" sz="2400" dirty="0" smtClean="0">
                <a:latin typeface="Arial" pitchFamily="34" charset="0"/>
                <a:cs typeface="Arial" pitchFamily="34" charset="0"/>
              </a:rPr>
              <a:t>ажлууд- Зөвлөмж</a:t>
            </a:r>
            <a:endParaRPr lang="tr-TR" sz="2400" dirty="0">
              <a:latin typeface="Arial" pitchFamily="34" charset="0"/>
              <a:cs typeface="Arial" pitchFamily="34" charset="0"/>
            </a:endParaRPr>
          </a:p>
        </p:txBody>
      </p:sp>
      <p:pic>
        <p:nvPicPr>
          <p:cNvPr id="6" name="Resim 5"/>
          <p:cNvPicPr>
            <a:picLocks noChangeAspect="1"/>
          </p:cNvPicPr>
          <p:nvPr/>
        </p:nvPicPr>
        <p:blipFill>
          <a:blip r:embed="rId3"/>
          <a:stretch>
            <a:fillRect/>
          </a:stretch>
        </p:blipFill>
        <p:spPr>
          <a:xfrm>
            <a:off x="5188150" y="1598036"/>
            <a:ext cx="3092864" cy="4367992"/>
          </a:xfrm>
          <a:prstGeom prst="rect">
            <a:avLst/>
          </a:prstGeom>
        </p:spPr>
      </p:pic>
    </p:spTree>
    <p:extLst>
      <p:ext uri="{BB962C8B-B14F-4D97-AF65-F5344CB8AC3E}">
        <p14:creationId xmlns:p14="http://schemas.microsoft.com/office/powerpoint/2010/main" val="31678578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885776FF-AC16-4B72-9C8A-C6C7B834E379}" type="slidenum">
              <a:rPr lang="tr-TR" smtClean="0"/>
              <a:pPr/>
              <a:t>21</a:t>
            </a:fld>
            <a:r>
              <a:rPr lang="tr-TR" dirty="0" smtClean="0"/>
              <a:t>/22</a:t>
            </a:r>
            <a:endParaRPr lang="tr-TR" dirty="0"/>
          </a:p>
        </p:txBody>
      </p:sp>
      <p:pic>
        <p:nvPicPr>
          <p:cNvPr id="5" name="İçerik Yer Tutucusu 4"/>
          <p:cNvPicPr>
            <a:picLocks noGrp="1" noChangeAspect="1"/>
          </p:cNvPicPr>
          <p:nvPr>
            <p:ph idx="1"/>
          </p:nvPr>
        </p:nvPicPr>
        <p:blipFill>
          <a:blip r:embed="rId2"/>
          <a:stretch>
            <a:fillRect/>
          </a:stretch>
        </p:blipFill>
        <p:spPr>
          <a:xfrm>
            <a:off x="8240222" y="1431664"/>
            <a:ext cx="965887" cy="1245121"/>
          </a:xfrm>
          <a:prstGeom prst="rect">
            <a:avLst/>
          </a:prstGeom>
        </p:spPr>
      </p:pic>
      <p:sp>
        <p:nvSpPr>
          <p:cNvPr id="4" name="Unvan 3"/>
          <p:cNvSpPr>
            <a:spLocks noGrp="1"/>
          </p:cNvSpPr>
          <p:nvPr>
            <p:ph type="title"/>
          </p:nvPr>
        </p:nvSpPr>
        <p:spPr/>
        <p:txBody>
          <a:bodyPr/>
          <a:lstStyle/>
          <a:p>
            <a:r>
              <a:rPr lang="mn-MN" dirty="0">
                <a:cs typeface="Arial" panose="020B0604020202020204" pitchFamily="34" charset="0"/>
              </a:rPr>
              <a:t>Туркэд хийгдэж байгаа </a:t>
            </a:r>
            <a:r>
              <a:rPr lang="mn-MN" dirty="0" smtClean="0">
                <a:cs typeface="Arial" panose="020B0604020202020204" pitchFamily="34" charset="0"/>
              </a:rPr>
              <a:t>ажлууд- хянах жагсаалт</a:t>
            </a:r>
            <a:endParaRPr lang="tr-TR" dirty="0"/>
          </a:p>
        </p:txBody>
      </p:sp>
      <p:sp>
        <p:nvSpPr>
          <p:cNvPr id="7" name="Rectangle 1"/>
          <p:cNvSpPr>
            <a:spLocks noChangeArrowheads="1"/>
          </p:cNvSpPr>
          <p:nvPr/>
        </p:nvSpPr>
        <p:spPr bwMode="auto">
          <a:xfrm>
            <a:off x="3455988" y="18256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9" name="Table 8"/>
          <p:cNvGraphicFramePr>
            <a:graphicFrameLocks noGrp="1"/>
          </p:cNvGraphicFramePr>
          <p:nvPr>
            <p:extLst>
              <p:ext uri="{D42A27DB-BD31-4B8C-83A1-F6EECF244321}">
                <p14:modId xmlns:p14="http://schemas.microsoft.com/office/powerpoint/2010/main" val="1396826691"/>
              </p:ext>
            </p:extLst>
          </p:nvPr>
        </p:nvGraphicFramePr>
        <p:xfrm>
          <a:off x="322333" y="1476351"/>
          <a:ext cx="7757141" cy="5141757"/>
        </p:xfrm>
        <a:graphic>
          <a:graphicData uri="http://schemas.openxmlformats.org/drawingml/2006/table">
            <a:tbl>
              <a:tblPr firstRow="1" firstCol="1" bandRow="1"/>
              <a:tblGrid>
                <a:gridCol w="497926">
                  <a:extLst>
                    <a:ext uri="{9D8B030D-6E8A-4147-A177-3AD203B41FA5}">
                      <a16:colId xmlns:a16="http://schemas.microsoft.com/office/drawing/2014/main" xmlns="" val="2521261633"/>
                    </a:ext>
                  </a:extLst>
                </a:gridCol>
                <a:gridCol w="5804751">
                  <a:extLst>
                    <a:ext uri="{9D8B030D-6E8A-4147-A177-3AD203B41FA5}">
                      <a16:colId xmlns:a16="http://schemas.microsoft.com/office/drawing/2014/main" xmlns="" val="2577646726"/>
                    </a:ext>
                  </a:extLst>
                </a:gridCol>
                <a:gridCol w="733784">
                  <a:extLst>
                    <a:ext uri="{9D8B030D-6E8A-4147-A177-3AD203B41FA5}">
                      <a16:colId xmlns:a16="http://schemas.microsoft.com/office/drawing/2014/main" xmlns="" val="3427439194"/>
                    </a:ext>
                  </a:extLst>
                </a:gridCol>
                <a:gridCol w="720680">
                  <a:extLst>
                    <a:ext uri="{9D8B030D-6E8A-4147-A177-3AD203B41FA5}">
                      <a16:colId xmlns:a16="http://schemas.microsoft.com/office/drawing/2014/main" xmlns="" val="2971060584"/>
                    </a:ext>
                  </a:extLst>
                </a:gridCol>
              </a:tblGrid>
              <a:tr h="471345">
                <a:tc>
                  <a:txBody>
                    <a:bodyPr/>
                    <a:lstStyle/>
                    <a:p>
                      <a:pPr marL="0" marR="0" algn="l">
                        <a:lnSpc>
                          <a:spcPct val="107000"/>
                        </a:lnSpc>
                        <a:spcBef>
                          <a:spcPts val="0"/>
                        </a:spcBef>
                        <a:spcAft>
                          <a:spcPts val="0"/>
                        </a:spcAft>
                      </a:pPr>
                      <a:r>
                        <a:rPr lang="mn-MN" sz="13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tr-T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mn-MN" sz="1300" dirty="0">
                          <a:effectLst/>
                          <a:latin typeface="Times New Roman" panose="02020603050405020304" pitchFamily="18" charset="0"/>
                          <a:ea typeface="Calibri" panose="020F0502020204030204" pitchFamily="34" charset="0"/>
                          <a:cs typeface="Times New Roman" panose="02020603050405020304" pitchFamily="18" charset="0"/>
                        </a:rPr>
                        <a:t>Ажилчдын нийтийн тээврийн хэрэгслийг төлөвлөхдөө зорчигч хоорондын</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зайг</a:t>
                      </a:r>
                      <a:r>
                        <a:rPr lang="mn-MN" sz="1300" dirty="0">
                          <a:effectLst/>
                          <a:latin typeface="Times New Roman" panose="02020603050405020304" pitchFamily="18" charset="0"/>
                          <a:ea typeface="Calibri" panose="020F0502020204030204" pitchFamily="34" charset="0"/>
                          <a:cs typeface="Times New Roman" panose="02020603050405020304" pitchFamily="18" charset="0"/>
                        </a:rPr>
                        <a:t> их байлгах зохицуулалт хийж байгаа юу</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a:t>
                      </a:r>
                      <a:endParaRPr lang="tr-T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mn-MN" sz="1300">
                          <a:effectLst/>
                          <a:latin typeface="Times New Roman" panose="02020603050405020304" pitchFamily="18" charset="0"/>
                          <a:ea typeface="Calibri" panose="020F0502020204030204" pitchFamily="34" charset="0"/>
                          <a:cs typeface="Times New Roman" panose="02020603050405020304" pitchFamily="18" charset="0"/>
                        </a:rPr>
                        <a:t>Тийм</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mn-MN" sz="1300">
                          <a:effectLst/>
                          <a:latin typeface="Times New Roman" panose="02020603050405020304" pitchFamily="18" charset="0"/>
                          <a:ea typeface="Calibri" panose="020F0502020204030204" pitchFamily="34" charset="0"/>
                          <a:cs typeface="Times New Roman" panose="02020603050405020304" pitchFamily="18" charset="0"/>
                        </a:rPr>
                        <a:t>Үгүй</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9396771"/>
                  </a:ext>
                </a:extLst>
              </a:tr>
              <a:tr h="314230">
                <a:tc>
                  <a:txBody>
                    <a:bodyPr/>
                    <a:lstStyle/>
                    <a:p>
                      <a:pPr marL="0" marR="0" algn="l">
                        <a:lnSpc>
                          <a:spcPct val="107000"/>
                        </a:lnSpc>
                        <a:spcBef>
                          <a:spcPts val="0"/>
                        </a:spcBef>
                        <a:spcAft>
                          <a:spcPts val="0"/>
                        </a:spcAft>
                      </a:pPr>
                      <a:r>
                        <a:rPr lang="mn-MN" sz="1300">
                          <a:effectLst/>
                          <a:latin typeface="Times New Roman" panose="02020603050405020304" pitchFamily="18" charset="0"/>
                          <a:ea typeface="Calibri" panose="020F0502020204030204" pitchFamily="34" charset="0"/>
                          <a:cs typeface="Times New Roman" panose="02020603050405020304" pitchFamily="18" charset="0"/>
                        </a:rPr>
                        <a:t>2</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mn-MN" sz="1300" dirty="0">
                          <a:effectLst/>
                          <a:latin typeface="Times New Roman" panose="02020603050405020304" pitchFamily="18" charset="0"/>
                          <a:ea typeface="Calibri" panose="020F0502020204030204" pitchFamily="34" charset="0"/>
                          <a:cs typeface="Times New Roman" panose="02020603050405020304" pitchFamily="18" charset="0"/>
                        </a:rPr>
                        <a:t>Ажилчдын нийтийн тээврийн хэрэгслийг ойр ойрхон цэвэрлэж халдаргүйжүүлж байгаа юу</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a:t>
                      </a:r>
                      <a:endParaRPr lang="tr-T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56369590"/>
                  </a:ext>
                </a:extLst>
              </a:tr>
              <a:tr h="314230">
                <a:tc>
                  <a:txBody>
                    <a:bodyPr/>
                    <a:lstStyle/>
                    <a:p>
                      <a:pPr marL="0" marR="0" algn="l">
                        <a:lnSpc>
                          <a:spcPct val="107000"/>
                        </a:lnSpc>
                        <a:spcBef>
                          <a:spcPts val="0"/>
                        </a:spcBef>
                        <a:spcAft>
                          <a:spcPts val="0"/>
                        </a:spcAft>
                      </a:pPr>
                      <a:r>
                        <a:rPr lang="mn-MN" sz="1300">
                          <a:effectLst/>
                          <a:latin typeface="Times New Roman" panose="02020603050405020304" pitchFamily="18" charset="0"/>
                          <a:ea typeface="Calibri" panose="020F0502020204030204" pitchFamily="34" charset="0"/>
                          <a:cs typeface="Times New Roman" panose="02020603050405020304" pitchFamily="18" charset="0"/>
                        </a:rPr>
                        <a:t>3</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mn-MN" sz="1300" dirty="0">
                          <a:effectLst/>
                          <a:latin typeface="Times New Roman" panose="02020603050405020304" pitchFamily="18" charset="0"/>
                          <a:ea typeface="Calibri" panose="020F0502020204030204" pitchFamily="34" charset="0"/>
                          <a:cs typeface="Times New Roman" panose="02020603050405020304" pitchFamily="18" charset="0"/>
                        </a:rPr>
                        <a:t>Ажилчдын нийтийн тээврийн хэрэгсэл дотор гар ариутгагч байлгаж байгаа юу</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a:t>
                      </a:r>
                      <a:endParaRPr lang="tr-T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3470913"/>
                  </a:ext>
                </a:extLst>
              </a:tr>
              <a:tr h="628460">
                <a:tc>
                  <a:txBody>
                    <a:bodyPr/>
                    <a:lstStyle/>
                    <a:p>
                      <a:pPr marL="0" marR="0" algn="l">
                        <a:lnSpc>
                          <a:spcPct val="107000"/>
                        </a:lnSpc>
                        <a:spcBef>
                          <a:spcPts val="0"/>
                        </a:spcBef>
                        <a:spcAft>
                          <a:spcPts val="0"/>
                        </a:spcAft>
                      </a:pPr>
                      <a:r>
                        <a:rPr lang="mn-MN" sz="1300">
                          <a:effectLst/>
                          <a:latin typeface="Times New Roman" panose="02020603050405020304" pitchFamily="18" charset="0"/>
                          <a:ea typeface="Calibri" panose="020F0502020204030204" pitchFamily="34" charset="0"/>
                          <a:cs typeface="Times New Roman" panose="02020603050405020304" pitchFamily="18" charset="0"/>
                        </a:rPr>
                        <a:t>4</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Ажилтнууд</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ажилдаа</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орох</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гарах</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үеэр</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хувийн</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хамгаалах</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хэрэгслээ</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ашиглаж</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х</a:t>
                      </a:r>
                      <a:r>
                        <a:rPr lang="mn-MN" sz="1300" dirty="0">
                          <a:effectLst/>
                          <a:latin typeface="Times New Roman" panose="02020603050405020304" pitchFamily="18" charset="0"/>
                          <a:ea typeface="Calibri" panose="020F0502020204030204" pitchFamily="34" charset="0"/>
                          <a:cs typeface="Times New Roman" panose="02020603050405020304" pitchFamily="18" charset="0"/>
                        </a:rPr>
                        <a:t>оорондоо бага харьцаж, бие биенээсээ зай барьж байх үүднээс</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урьдчилан</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сэргийлэх</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арга</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хэмжээ</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авдаг</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уу</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a:t>
                      </a:r>
                      <a:endParaRPr lang="tr-T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62497670"/>
                  </a:ext>
                </a:extLst>
              </a:tr>
              <a:tr h="471345">
                <a:tc>
                  <a:txBody>
                    <a:bodyPr/>
                    <a:lstStyle/>
                    <a:p>
                      <a:pPr marL="0" marR="0" algn="l">
                        <a:lnSpc>
                          <a:spcPct val="107000"/>
                        </a:lnSpc>
                        <a:spcBef>
                          <a:spcPts val="0"/>
                        </a:spcBef>
                        <a:spcAft>
                          <a:spcPts val="0"/>
                        </a:spcAft>
                      </a:pPr>
                      <a:r>
                        <a:rPr lang="mn-MN" sz="1300">
                          <a:effectLst/>
                          <a:latin typeface="Times New Roman" panose="02020603050405020304" pitchFamily="18" charset="0"/>
                          <a:ea typeface="Calibri" panose="020F0502020204030204" pitchFamily="34" charset="0"/>
                          <a:cs typeface="Times New Roman" panose="02020603050405020304" pitchFamily="18" charset="0"/>
                        </a:rPr>
                        <a:t>5</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mn-MN" sz="1300" dirty="0">
                          <a:effectLst/>
                          <a:latin typeface="Times New Roman" panose="02020603050405020304" pitchFamily="18" charset="0"/>
                          <a:ea typeface="Calibri" panose="020F0502020204030204" pitchFamily="34" charset="0"/>
                          <a:cs typeface="Times New Roman" panose="02020603050405020304" pitchFamily="18" charset="0"/>
                        </a:rPr>
                        <a:t>А</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жлын</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орж</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гарах</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хэсэгт</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ажиллагсдын</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биеийн</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халууныг</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mn-MN" sz="1300" dirty="0">
                          <a:effectLst/>
                          <a:latin typeface="Times New Roman" panose="02020603050405020304" pitchFamily="18" charset="0"/>
                          <a:ea typeface="Calibri" panose="020F0502020204030204" pitchFamily="34" charset="0"/>
                          <a:cs typeface="Times New Roman" panose="02020603050405020304" pitchFamily="18" charset="0"/>
                        </a:rPr>
                        <a:t>алсаас хэмжигч төхөөрөмжөөр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хэмжиж</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байгаа</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юу</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a:t>
                      </a:r>
                      <a:endParaRPr lang="tr-T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65340142"/>
                  </a:ext>
                </a:extLst>
              </a:tr>
              <a:tr h="164260">
                <a:tc>
                  <a:txBody>
                    <a:bodyPr/>
                    <a:lstStyle/>
                    <a:p>
                      <a:pPr marL="0" marR="0" algn="l">
                        <a:lnSpc>
                          <a:spcPct val="107000"/>
                        </a:lnSpc>
                        <a:spcBef>
                          <a:spcPts val="0"/>
                        </a:spcBef>
                        <a:spcAft>
                          <a:spcPts val="0"/>
                        </a:spcAft>
                      </a:pPr>
                      <a:r>
                        <a:rPr lang="mn-MN" sz="1300">
                          <a:effectLst/>
                          <a:latin typeface="Times New Roman" panose="02020603050405020304" pitchFamily="18" charset="0"/>
                          <a:ea typeface="Calibri" panose="020F0502020204030204" pitchFamily="34" charset="0"/>
                          <a:cs typeface="Times New Roman" panose="02020603050405020304" pitchFamily="18" charset="0"/>
                        </a:rPr>
                        <a:t>6</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Ажилчдад</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ажлын</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цэвэр</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хувцас</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өгдөг</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үү</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a:t>
                      </a:r>
                      <a:endParaRPr lang="tr-T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86834392"/>
                  </a:ext>
                </a:extLst>
              </a:tr>
              <a:tr h="471345">
                <a:tc>
                  <a:txBody>
                    <a:bodyPr/>
                    <a:lstStyle/>
                    <a:p>
                      <a:pPr marL="0" marR="0" algn="l">
                        <a:lnSpc>
                          <a:spcPct val="107000"/>
                        </a:lnSpc>
                        <a:spcBef>
                          <a:spcPts val="0"/>
                        </a:spcBef>
                        <a:spcAft>
                          <a:spcPts val="0"/>
                        </a:spcAft>
                      </a:pPr>
                      <a:r>
                        <a:rPr lang="mn-MN" sz="1300">
                          <a:effectLst/>
                          <a:latin typeface="Times New Roman" panose="02020603050405020304" pitchFamily="18" charset="0"/>
                          <a:ea typeface="Calibri" panose="020F0502020204030204" pitchFamily="34" charset="0"/>
                          <a:cs typeface="Times New Roman" panose="02020603050405020304" pitchFamily="18" charset="0"/>
                        </a:rPr>
                        <a:t>7</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Өдөр</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тутмын</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хувцас</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ажлын</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хувцас</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бохирдохоос</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урьдчилан</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сэргийлэхэд</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шаардлагатай</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арга</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хэмжээг</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авч</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байгаа</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юу</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a:t>
                      </a:r>
                      <a:endParaRPr lang="tr-T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56468189"/>
                  </a:ext>
                </a:extLst>
              </a:tr>
              <a:tr h="471345">
                <a:tc>
                  <a:txBody>
                    <a:bodyPr/>
                    <a:lstStyle/>
                    <a:p>
                      <a:pPr marL="0" marR="0" algn="l">
                        <a:lnSpc>
                          <a:spcPct val="107000"/>
                        </a:lnSpc>
                        <a:spcBef>
                          <a:spcPts val="0"/>
                        </a:spcBef>
                        <a:spcAft>
                          <a:spcPts val="0"/>
                        </a:spcAft>
                      </a:pPr>
                      <a:r>
                        <a:rPr lang="mn-MN" sz="1300">
                          <a:effectLst/>
                          <a:latin typeface="Times New Roman" panose="02020603050405020304" pitchFamily="18" charset="0"/>
                          <a:ea typeface="Calibri" panose="020F0502020204030204" pitchFamily="34" charset="0"/>
                          <a:cs typeface="Times New Roman" panose="02020603050405020304" pitchFamily="18" charset="0"/>
                        </a:rPr>
                        <a:t>8</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Өдөр</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тутмын</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хувцас</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ажлын</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хувцаст</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хоорондоо</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хүрч</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бохирдох</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эрсдэлээс</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урьдчилан</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сэргийлэх</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mn-MN" sz="1300" dirty="0">
                          <a:effectLst/>
                          <a:latin typeface="Times New Roman" panose="02020603050405020304" pitchFamily="18" charset="0"/>
                          <a:ea typeface="Calibri" panose="020F0502020204030204" pitchFamily="34" charset="0"/>
                          <a:cs typeface="Times New Roman" panose="02020603050405020304" pitchFamily="18" charset="0"/>
                        </a:rPr>
                        <a:t>зорилгоор тусд нь байлгах зохицуулалт хийгдсэн үү</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a:t>
                      </a:r>
                      <a:endParaRPr lang="tr-T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81450942"/>
                  </a:ext>
                </a:extLst>
              </a:tr>
              <a:tr h="314230">
                <a:tc>
                  <a:txBody>
                    <a:bodyPr/>
                    <a:lstStyle/>
                    <a:p>
                      <a:pPr marL="0" marR="0" algn="l">
                        <a:lnSpc>
                          <a:spcPct val="107000"/>
                        </a:lnSpc>
                        <a:spcBef>
                          <a:spcPts val="0"/>
                        </a:spcBef>
                        <a:spcAft>
                          <a:spcPts val="0"/>
                        </a:spcAft>
                      </a:pPr>
                      <a:r>
                        <a:rPr lang="mn-MN" sz="1300">
                          <a:effectLst/>
                          <a:latin typeface="Times New Roman" panose="02020603050405020304" pitchFamily="18" charset="0"/>
                          <a:ea typeface="Calibri" panose="020F0502020204030204" pitchFamily="34" charset="0"/>
                          <a:cs typeface="Times New Roman" panose="02020603050405020304" pitchFamily="18" charset="0"/>
                        </a:rPr>
                        <a:t>9</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Коронавирусын</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дэгдэлтийн</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талаар</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ажилчдад</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мэдээлэл</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өгсөн</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үү</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a:t>
                      </a:r>
                      <a:endParaRPr lang="tr-T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19952280"/>
                  </a:ext>
                </a:extLst>
              </a:tr>
              <a:tr h="471345">
                <a:tc>
                  <a:txBody>
                    <a:bodyPr/>
                    <a:lstStyle/>
                    <a:p>
                      <a:pPr marL="0" marR="0" algn="l">
                        <a:lnSpc>
                          <a:spcPct val="107000"/>
                        </a:lnSpc>
                        <a:spcBef>
                          <a:spcPts val="0"/>
                        </a:spcBef>
                        <a:spcAft>
                          <a:spcPts val="0"/>
                        </a:spcAft>
                      </a:pPr>
                      <a:r>
                        <a:rPr lang="mn-MN" sz="1300">
                          <a:effectLst/>
                          <a:latin typeface="Times New Roman" panose="02020603050405020304" pitchFamily="18" charset="0"/>
                          <a:ea typeface="Calibri" panose="020F0502020204030204" pitchFamily="34" charset="0"/>
                          <a:cs typeface="Times New Roman" panose="02020603050405020304" pitchFamily="18" charset="0"/>
                        </a:rPr>
                        <a:t>10</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Хойшлуулж</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болохгүй</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уулзалт</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сургалтыг</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зайны</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сургалт</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телеконференц</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mn-MN" sz="1300" dirty="0">
                          <a:effectLst/>
                          <a:latin typeface="Times New Roman" panose="02020603050405020304" pitchFamily="18" charset="0"/>
                          <a:ea typeface="Calibri" panose="020F0502020204030204" pitchFamily="34" charset="0"/>
                          <a:cs typeface="Times New Roman" panose="02020603050405020304" pitchFamily="18" charset="0"/>
                        </a:rPr>
                        <a:t>хийх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аргаар</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явуулж</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байгаа</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mn-MN" sz="1300" dirty="0">
                          <a:effectLst/>
                          <a:latin typeface="Times New Roman" panose="02020603050405020304" pitchFamily="18" charset="0"/>
                          <a:ea typeface="Calibri" panose="020F0502020204030204" pitchFamily="34" charset="0"/>
                          <a:cs typeface="Times New Roman" panose="02020603050405020304" pitchFamily="18" charset="0"/>
                        </a:rPr>
                        <a:t>ю</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у?</a:t>
                      </a:r>
                      <a:endParaRPr lang="tr-T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34275958"/>
                  </a:ext>
                </a:extLst>
              </a:tr>
              <a:tr h="471345">
                <a:tc>
                  <a:txBody>
                    <a:bodyPr/>
                    <a:lstStyle/>
                    <a:p>
                      <a:pPr marL="0" marR="0" algn="l">
                        <a:lnSpc>
                          <a:spcPct val="107000"/>
                        </a:lnSpc>
                        <a:spcBef>
                          <a:spcPts val="0"/>
                        </a:spcBef>
                        <a:spcAft>
                          <a:spcPts val="0"/>
                        </a:spcAft>
                      </a:pPr>
                      <a:r>
                        <a:rPr lang="mn-MN" sz="1300">
                          <a:effectLst/>
                          <a:latin typeface="Times New Roman" panose="02020603050405020304" pitchFamily="18" charset="0"/>
                          <a:ea typeface="Calibri" panose="020F0502020204030204" pitchFamily="34" charset="0"/>
                          <a:cs typeface="Times New Roman" panose="02020603050405020304" pitchFamily="18" charset="0"/>
                        </a:rPr>
                        <a:t>11</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Коронавирусын</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дэгдэлтийг</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харгалзан</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эрсдлийн</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үнэлгээ</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онцгой</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байдлын</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төлөвлөгөөг</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шинэчилж</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байгаа</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юу</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a:t>
                      </a:r>
                      <a:endParaRPr lang="tr-T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11198135"/>
                  </a:ext>
                </a:extLst>
              </a:tr>
              <a:tr h="314230">
                <a:tc>
                  <a:txBody>
                    <a:bodyPr/>
                    <a:lstStyle/>
                    <a:p>
                      <a:pPr marL="0" marR="0" algn="l">
                        <a:lnSpc>
                          <a:spcPct val="107000"/>
                        </a:lnSpc>
                        <a:spcBef>
                          <a:spcPts val="0"/>
                        </a:spcBef>
                        <a:spcAft>
                          <a:spcPts val="0"/>
                        </a:spcAft>
                      </a:pPr>
                      <a:r>
                        <a:rPr lang="mn-MN" sz="1300">
                          <a:effectLst/>
                          <a:latin typeface="Times New Roman" panose="02020603050405020304" pitchFamily="18" charset="0"/>
                          <a:ea typeface="Calibri" panose="020F0502020204030204" pitchFamily="34" charset="0"/>
                          <a:cs typeface="Times New Roman" panose="02020603050405020304" pitchFamily="18" charset="0"/>
                        </a:rPr>
                        <a:t>12</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dirty="0" smtClean="0">
                          <a:effectLst/>
                          <a:latin typeface="Times New Roman" panose="02020603050405020304" pitchFamily="18" charset="0"/>
                          <a:ea typeface="Calibri" panose="020F0502020204030204" pitchFamily="34" charset="0"/>
                          <a:cs typeface="Times New Roman" panose="02020603050405020304" pitchFamily="18" charset="0"/>
                        </a:rPr>
                        <a:t>Ажилч</a:t>
                      </a:r>
                      <a:r>
                        <a:rPr lang="mn-MN" sz="1300" dirty="0" smtClean="0">
                          <a:effectLst/>
                          <a:latin typeface="Times New Roman" panose="02020603050405020304" pitchFamily="18" charset="0"/>
                          <a:ea typeface="Calibri" panose="020F0502020204030204" pitchFamily="34" charset="0"/>
                          <a:cs typeface="Times New Roman" panose="02020603050405020304" pitchFamily="18" charset="0"/>
                        </a:rPr>
                        <a:t>и</a:t>
                      </a:r>
                      <a:r>
                        <a:rPr lang="tr-TR" sz="1300" dirty="0" smtClean="0">
                          <a:effectLst/>
                          <a:latin typeface="Times New Roman" panose="02020603050405020304" pitchFamily="18" charset="0"/>
                          <a:ea typeface="Calibri" panose="020F0502020204030204" pitchFamily="34" charset="0"/>
                          <a:cs typeface="Times New Roman" panose="02020603050405020304" pitchFamily="18" charset="0"/>
                        </a:rPr>
                        <a:t>д </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олноор байдаг талбайд эрүүл ахуйн</a:t>
                      </a:r>
                      <a:r>
                        <a:rPr lang="mn-MN" sz="1300" dirty="0">
                          <a:effectLst/>
                          <a:latin typeface="Times New Roman" panose="02020603050405020304" pitchFamily="18" charset="0"/>
                          <a:ea typeface="Calibri" panose="020F0502020204030204" pitchFamily="34" charset="0"/>
                          <a:cs typeface="Times New Roman" panose="02020603050405020304" pitchFamily="18" charset="0"/>
                        </a:rPr>
                        <a:t> болон хоорондоо</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зай</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барих</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дүрмүүд</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хэрэгждэг</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үү</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a:t>
                      </a:r>
                      <a:endParaRPr lang="tr-T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76560748"/>
                  </a:ext>
                </a:extLst>
              </a:tr>
            </a:tbl>
          </a:graphicData>
        </a:graphic>
      </p:graphicFrame>
    </p:spTree>
    <p:extLst>
      <p:ext uri="{BB962C8B-B14F-4D97-AF65-F5344CB8AC3E}">
        <p14:creationId xmlns:p14="http://schemas.microsoft.com/office/powerpoint/2010/main" val="29650238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85776FF-AC16-4B72-9C8A-C6C7B834E379}" type="slidenum">
              <a:rPr lang="tr-TR" smtClean="0"/>
              <a:pPr/>
              <a:t>22</a:t>
            </a:fld>
            <a:r>
              <a:rPr lang="tr-TR" smtClean="0"/>
              <a:t>/17</a:t>
            </a:r>
            <a:endParaRPr lang="tr-TR" dirty="0"/>
          </a:p>
        </p:txBody>
      </p:sp>
      <p:graphicFrame>
        <p:nvGraphicFramePr>
          <p:cNvPr id="10" name="Table 9"/>
          <p:cNvGraphicFramePr>
            <a:graphicFrameLocks noGrp="1"/>
          </p:cNvGraphicFramePr>
          <p:nvPr>
            <p:extLst>
              <p:ext uri="{D42A27DB-BD31-4B8C-83A1-F6EECF244321}">
                <p14:modId xmlns:p14="http://schemas.microsoft.com/office/powerpoint/2010/main" val="2780360183"/>
              </p:ext>
            </p:extLst>
          </p:nvPr>
        </p:nvGraphicFramePr>
        <p:xfrm>
          <a:off x="390618" y="1393794"/>
          <a:ext cx="8124732" cy="4591244"/>
        </p:xfrm>
        <a:graphic>
          <a:graphicData uri="http://schemas.openxmlformats.org/drawingml/2006/table">
            <a:tbl>
              <a:tblPr firstRow="1" firstCol="1" bandRow="1"/>
              <a:tblGrid>
                <a:gridCol w="392487">
                  <a:extLst>
                    <a:ext uri="{9D8B030D-6E8A-4147-A177-3AD203B41FA5}">
                      <a16:colId xmlns:a16="http://schemas.microsoft.com/office/drawing/2014/main" xmlns="" val="1983708271"/>
                    </a:ext>
                  </a:extLst>
                </a:gridCol>
                <a:gridCol w="6816781">
                  <a:extLst>
                    <a:ext uri="{9D8B030D-6E8A-4147-A177-3AD203B41FA5}">
                      <a16:colId xmlns:a16="http://schemas.microsoft.com/office/drawing/2014/main" xmlns="" val="1927076070"/>
                    </a:ext>
                  </a:extLst>
                </a:gridCol>
                <a:gridCol w="474530">
                  <a:extLst>
                    <a:ext uri="{9D8B030D-6E8A-4147-A177-3AD203B41FA5}">
                      <a16:colId xmlns:a16="http://schemas.microsoft.com/office/drawing/2014/main" xmlns="" val="4158647421"/>
                    </a:ext>
                  </a:extLst>
                </a:gridCol>
                <a:gridCol w="440934">
                  <a:extLst>
                    <a:ext uri="{9D8B030D-6E8A-4147-A177-3AD203B41FA5}">
                      <a16:colId xmlns:a16="http://schemas.microsoft.com/office/drawing/2014/main" xmlns="" val="3797735065"/>
                    </a:ext>
                  </a:extLst>
                </a:gridCol>
              </a:tblGrid>
              <a:tr h="166774">
                <a:tc>
                  <a:txBody>
                    <a:bodyPr/>
                    <a:lstStyle/>
                    <a:p>
                      <a:pPr marL="0" marR="0" algn="l">
                        <a:lnSpc>
                          <a:spcPct val="107000"/>
                        </a:lnSpc>
                        <a:spcBef>
                          <a:spcPts val="0"/>
                        </a:spcBef>
                        <a:spcAft>
                          <a:spcPts val="0"/>
                        </a:spcAft>
                      </a:pPr>
                      <a:r>
                        <a:rPr lang="mn-MN" sz="1300" dirty="0">
                          <a:effectLst/>
                          <a:latin typeface="Times New Roman" panose="02020603050405020304" pitchFamily="18" charset="0"/>
                          <a:ea typeface="Calibri" panose="020F0502020204030204" pitchFamily="34" charset="0"/>
                          <a:cs typeface="Times New Roman" panose="02020603050405020304" pitchFamily="18" charset="0"/>
                        </a:rPr>
                        <a:t>13</a:t>
                      </a:r>
                      <a:endParaRPr lang="tr-T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Ажлын орчин</a:t>
                      </a:r>
                      <a:r>
                        <a:rPr lang="mn-MN" sz="1300">
                          <a:effectLst/>
                          <a:latin typeface="Times New Roman" panose="02020603050405020304" pitchFamily="18" charset="0"/>
                          <a:ea typeface="Calibri" panose="020F0502020204030204" pitchFamily="34" charset="0"/>
                          <a:cs typeface="Times New Roman" panose="02020603050405020304" pitchFamily="18" charset="0"/>
                        </a:rPr>
                        <a:t>г</a:t>
                      </a:r>
                      <a:r>
                        <a:rPr lang="tr-TR" sz="1300">
                          <a:effectLst/>
                          <a:latin typeface="Times New Roman" panose="02020603050405020304" pitchFamily="18" charset="0"/>
                          <a:ea typeface="Calibri" panose="020F0502020204030204" pitchFamily="34" charset="0"/>
                          <a:cs typeface="Times New Roman" panose="02020603050405020304" pitchFamily="18" charset="0"/>
                        </a:rPr>
                        <a:t> хангалттай </a:t>
                      </a:r>
                      <a:r>
                        <a:rPr lang="mn-MN" sz="1300">
                          <a:effectLst/>
                          <a:latin typeface="Times New Roman" panose="02020603050405020304" pitchFamily="18" charset="0"/>
                          <a:ea typeface="Calibri" panose="020F0502020204030204" pitchFamily="34" charset="0"/>
                          <a:cs typeface="Times New Roman" panose="02020603050405020304" pitchFamily="18" charset="0"/>
                        </a:rPr>
                        <a:t>хэмжээнд </a:t>
                      </a:r>
                      <a:r>
                        <a:rPr lang="tr-TR" sz="1300">
                          <a:effectLst/>
                          <a:latin typeface="Times New Roman" panose="02020603050405020304" pitchFamily="18" charset="0"/>
                          <a:ea typeface="Calibri" panose="020F0502020204030204" pitchFamily="34" charset="0"/>
                          <a:cs typeface="Times New Roman" panose="02020603050405020304" pitchFamily="18" charset="0"/>
                        </a:rPr>
                        <a:t>агааржуулж байгаа юу?</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39048307"/>
                  </a:ext>
                </a:extLst>
              </a:tr>
              <a:tr h="511922">
                <a:tc>
                  <a:txBody>
                    <a:bodyPr/>
                    <a:lstStyle/>
                    <a:p>
                      <a:pPr marL="0" marR="0" algn="l">
                        <a:lnSpc>
                          <a:spcPct val="107000"/>
                        </a:lnSpc>
                        <a:spcBef>
                          <a:spcPts val="0"/>
                        </a:spcBef>
                        <a:spcAft>
                          <a:spcPts val="0"/>
                        </a:spcAft>
                      </a:pPr>
                      <a:r>
                        <a:rPr lang="mn-MN" sz="1300">
                          <a:effectLst/>
                          <a:latin typeface="Times New Roman" panose="02020603050405020304" pitchFamily="18" charset="0"/>
                          <a:ea typeface="Calibri" panose="020F0502020204030204" pitchFamily="34" charset="0"/>
                          <a:cs typeface="Times New Roman" panose="02020603050405020304" pitchFamily="18" charset="0"/>
                        </a:rPr>
                        <a:t>14</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Ариун</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цэврийн</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өрөө</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угаалгын</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өрөө</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угаалтуурт</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хувийн</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ариун</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цэврийн</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хэрэглэлийг</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хангалттай</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хэмжээгээр</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байлгаж</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эдгээр</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газруудад</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байнга</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халдваргүйжүүлэлт</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хийгдэж</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байгаа</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юу</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a:t>
                      </a:r>
                      <a:endParaRPr lang="tr-T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35666992"/>
                  </a:ext>
                </a:extLst>
              </a:tr>
              <a:tr h="255961">
                <a:tc>
                  <a:txBody>
                    <a:bodyPr/>
                    <a:lstStyle/>
                    <a:p>
                      <a:pPr marL="0" marR="0" algn="l">
                        <a:lnSpc>
                          <a:spcPct val="107000"/>
                        </a:lnSpc>
                        <a:spcBef>
                          <a:spcPts val="0"/>
                        </a:spcBef>
                        <a:spcAft>
                          <a:spcPts val="0"/>
                        </a:spcAft>
                      </a:pPr>
                      <a:r>
                        <a:rPr lang="mn-MN" sz="1300">
                          <a:effectLst/>
                          <a:latin typeface="Times New Roman" panose="02020603050405020304" pitchFamily="18" charset="0"/>
                          <a:ea typeface="Calibri" panose="020F0502020204030204" pitchFamily="34" charset="0"/>
                          <a:cs typeface="Times New Roman" panose="02020603050405020304" pitchFamily="18" charset="0"/>
                        </a:rPr>
                        <a:t>15</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Ажилтнууд </a:t>
                      </a:r>
                      <a:r>
                        <a:rPr lang="mn-MN" sz="1300" dirty="0" smtClean="0">
                          <a:effectLst/>
                          <a:latin typeface="Times New Roman" panose="02020603050405020304" pitchFamily="18" charset="0"/>
                          <a:ea typeface="Calibri" panose="020F0502020204030204" pitchFamily="34" charset="0"/>
                          <a:cs typeface="Times New Roman" panose="02020603050405020304" pitchFamily="18" charset="0"/>
                        </a:rPr>
                        <a:t>хувийн </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хамгаалах хэрэгслээр </a:t>
                      </a:r>
                      <a:r>
                        <a:rPr lang="tr-TR" sz="1300" dirty="0" smtClean="0">
                          <a:effectLst/>
                          <a:latin typeface="Times New Roman" panose="02020603050405020304" pitchFamily="18" charset="0"/>
                          <a:ea typeface="Calibri" panose="020F0502020204030204" pitchFamily="34" charset="0"/>
                          <a:cs typeface="Times New Roman" panose="02020603050405020304" pitchFamily="18" charset="0"/>
                        </a:rPr>
                        <a:t>хангалттай</a:t>
                      </a:r>
                      <a:r>
                        <a:rPr lang="mn-MN" sz="13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smtClean="0">
                          <a:effectLst/>
                          <a:latin typeface="Times New Roman" panose="02020603050405020304" pitchFamily="18" charset="0"/>
                          <a:ea typeface="Calibri" panose="020F0502020204030204" pitchFamily="34" charset="0"/>
                          <a:cs typeface="Times New Roman" panose="02020603050405020304" pitchFamily="18" charset="0"/>
                        </a:rPr>
                        <a:t>хангагдсан </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уу?</a:t>
                      </a:r>
                      <a:endParaRPr lang="tr-T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96535549"/>
                  </a:ext>
                </a:extLst>
              </a:tr>
              <a:tr h="383942">
                <a:tc>
                  <a:txBody>
                    <a:bodyPr/>
                    <a:lstStyle/>
                    <a:p>
                      <a:pPr marL="0" marR="0" algn="l">
                        <a:lnSpc>
                          <a:spcPct val="107000"/>
                        </a:lnSpc>
                        <a:spcBef>
                          <a:spcPts val="0"/>
                        </a:spcBef>
                        <a:spcAft>
                          <a:spcPts val="0"/>
                        </a:spcAft>
                      </a:pPr>
                      <a:r>
                        <a:rPr lang="mn-MN" sz="1300">
                          <a:effectLst/>
                          <a:latin typeface="Times New Roman" panose="02020603050405020304" pitchFamily="18" charset="0"/>
                          <a:ea typeface="Calibri" panose="020F0502020204030204" pitchFamily="34" charset="0"/>
                          <a:cs typeface="Times New Roman" panose="02020603050405020304" pitchFamily="18" charset="0"/>
                        </a:rPr>
                        <a:t>16</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Халуурах, ханиалгах, амьсгал давчдах, түүнтэй төстэй </a:t>
                      </a:r>
                      <a:r>
                        <a:rPr lang="mn-MN" sz="1300">
                          <a:effectLst/>
                          <a:latin typeface="Times New Roman" panose="02020603050405020304" pitchFamily="18" charset="0"/>
                          <a:ea typeface="Calibri" panose="020F0502020204030204" pitchFamily="34" charset="0"/>
                          <a:cs typeface="Times New Roman" panose="02020603050405020304" pitchFamily="18" charset="0"/>
                        </a:rPr>
                        <a:t>шинж тэмдэг илэрсэн </a:t>
                      </a:r>
                      <a:r>
                        <a:rPr lang="tr-TR" sz="1300">
                          <a:effectLst/>
                          <a:latin typeface="Times New Roman" panose="02020603050405020304" pitchFamily="18" charset="0"/>
                          <a:ea typeface="Calibri" panose="020F0502020204030204" pitchFamily="34" charset="0"/>
                          <a:cs typeface="Times New Roman" panose="02020603050405020304" pitchFamily="18" charset="0"/>
                        </a:rPr>
                        <a:t>ажилтан ажлын байран дахь бусад ажилчдаас маск зүүж тусгаарлагддаг уу?</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10101489"/>
                  </a:ext>
                </a:extLst>
              </a:tr>
              <a:tr h="383942">
                <a:tc>
                  <a:txBody>
                    <a:bodyPr/>
                    <a:lstStyle/>
                    <a:p>
                      <a:pPr marL="0" marR="0" algn="l">
                        <a:lnSpc>
                          <a:spcPct val="107000"/>
                        </a:lnSpc>
                        <a:spcBef>
                          <a:spcPts val="0"/>
                        </a:spcBef>
                        <a:spcAft>
                          <a:spcPts val="0"/>
                        </a:spcAft>
                      </a:pPr>
                      <a:r>
                        <a:rPr lang="mn-MN" sz="1300">
                          <a:effectLst/>
                          <a:latin typeface="Times New Roman" panose="02020603050405020304" pitchFamily="18" charset="0"/>
                          <a:ea typeface="Calibri" panose="020F0502020204030204" pitchFamily="34" charset="0"/>
                          <a:cs typeface="Times New Roman" panose="02020603050405020304" pitchFamily="18" charset="0"/>
                        </a:rPr>
                        <a:t>17</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mn-MN" sz="1300">
                          <a:effectLst/>
                          <a:latin typeface="Times New Roman" panose="02020603050405020304" pitchFamily="18" charset="0"/>
                          <a:ea typeface="Calibri" panose="020F0502020204030204" pitchFamily="34" charset="0"/>
                          <a:cs typeface="Times New Roman" panose="02020603050405020304" pitchFamily="18" charset="0"/>
                        </a:rPr>
                        <a:t>Түргэн туслажийн утасруу залгаж </a:t>
                      </a:r>
                      <a:r>
                        <a:rPr lang="tr-TR" sz="1300">
                          <a:effectLst/>
                          <a:latin typeface="Times New Roman" panose="02020603050405020304" pitchFamily="18" charset="0"/>
                          <a:ea typeface="Calibri" panose="020F0502020204030204" pitchFamily="34" charset="0"/>
                          <a:cs typeface="Times New Roman" panose="02020603050405020304" pitchFamily="18" charset="0"/>
                        </a:rPr>
                        <a:t>тусгаарлагдсан ажилтныг эрүүл мэндийн байгууллагуудад</a:t>
                      </a:r>
                      <a:r>
                        <a:rPr lang="mn-MN" sz="1300">
                          <a:effectLst/>
                          <a:latin typeface="Times New Roman" panose="02020603050405020304" pitchFamily="18" charset="0"/>
                          <a:ea typeface="Calibri" panose="020F0502020204030204" pitchFamily="34" charset="0"/>
                          <a:cs typeface="Times New Roman" panose="02020603050405020304" pitchFamily="18" charset="0"/>
                        </a:rPr>
                        <a:t> хүлээлгэн өгч байгаа юу</a:t>
                      </a:r>
                      <a:r>
                        <a:rPr lang="en-US" sz="1300">
                          <a:effectLst/>
                          <a:latin typeface="Times New Roman" panose="02020603050405020304" pitchFamily="18" charset="0"/>
                          <a:ea typeface="Calibri" panose="020F0502020204030204" pitchFamily="34" charset="0"/>
                          <a:cs typeface="Times New Roman" panose="02020603050405020304" pitchFamily="18" charset="0"/>
                        </a:rPr>
                        <a:t>?</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99563208"/>
                  </a:ext>
                </a:extLst>
              </a:tr>
              <a:tr h="383942">
                <a:tc>
                  <a:txBody>
                    <a:bodyPr/>
                    <a:lstStyle/>
                    <a:p>
                      <a:pPr marL="0" marR="0" algn="l">
                        <a:lnSpc>
                          <a:spcPct val="107000"/>
                        </a:lnSpc>
                        <a:spcBef>
                          <a:spcPts val="0"/>
                        </a:spcBef>
                        <a:spcAft>
                          <a:spcPts val="0"/>
                        </a:spcAft>
                      </a:pPr>
                      <a:r>
                        <a:rPr lang="mn-MN" sz="1300">
                          <a:effectLst/>
                          <a:latin typeface="Times New Roman" panose="02020603050405020304" pitchFamily="18" charset="0"/>
                          <a:ea typeface="Calibri" panose="020F0502020204030204" pitchFamily="34" charset="0"/>
                          <a:cs typeface="Times New Roman" panose="02020603050405020304" pitchFamily="18" charset="0"/>
                        </a:rPr>
                        <a:t>18</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mn-MN" sz="1300">
                          <a:effectLst/>
                          <a:latin typeface="Times New Roman" panose="02020603050405020304" pitchFamily="18" charset="0"/>
                          <a:ea typeface="Calibri" panose="020F0502020204030204" pitchFamily="34" charset="0"/>
                          <a:cs typeface="Times New Roman" panose="02020603050405020304" pitchFamily="18" charset="0"/>
                        </a:rPr>
                        <a:t>Ажлын байрны </a:t>
                      </a:r>
                      <a:r>
                        <a:rPr lang="tr-TR" sz="1300">
                          <a:effectLst/>
                          <a:latin typeface="Times New Roman" panose="02020603050405020304" pitchFamily="18" charset="0"/>
                          <a:ea typeface="Calibri" panose="020F0502020204030204" pitchFamily="34" charset="0"/>
                          <a:cs typeface="Times New Roman" panose="02020603050405020304" pitchFamily="18" charset="0"/>
                        </a:rPr>
                        <a:t>тоног төхөөрөмж багаж хэрэгсэлд хүн хүрсэн л бол   ариутгал, халдваргүйжүүлэлтийг хийдэг үү?</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81223270"/>
                  </a:ext>
                </a:extLst>
              </a:tr>
              <a:tr h="511922">
                <a:tc>
                  <a:txBody>
                    <a:bodyPr/>
                    <a:lstStyle/>
                    <a:p>
                      <a:pPr marL="0" marR="0" algn="l">
                        <a:lnSpc>
                          <a:spcPct val="107000"/>
                        </a:lnSpc>
                        <a:spcBef>
                          <a:spcPts val="0"/>
                        </a:spcBef>
                        <a:spcAft>
                          <a:spcPts val="0"/>
                        </a:spcAft>
                      </a:pPr>
                      <a:r>
                        <a:rPr lang="mn-MN" sz="1300">
                          <a:effectLst/>
                          <a:latin typeface="Times New Roman" panose="02020603050405020304" pitchFamily="18" charset="0"/>
                          <a:ea typeface="Calibri" panose="020F0502020204030204" pitchFamily="34" charset="0"/>
                          <a:cs typeface="Times New Roman" panose="02020603050405020304" pitchFamily="18" charset="0"/>
                        </a:rPr>
                        <a:t>19</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Үйлдвэрлэлийн</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бүсэд</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түр</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хугацаагаар</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орж</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ирдэг</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ханган</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нийлүүлэгчид</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засвар</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үйлчилгээний</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dirty="0" err="1">
                          <a:effectLst/>
                          <a:latin typeface="Times New Roman" panose="02020603050405020304" pitchFamily="18" charset="0"/>
                          <a:ea typeface="Calibri" panose="020F0502020204030204" pitchFamily="34" charset="0"/>
                          <a:cs typeface="Times New Roman" panose="02020603050405020304" pitchFamily="18" charset="0"/>
                        </a:rPr>
                        <a:t>ажилтнуудыг</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mn-MN" sz="1300" dirty="0">
                          <a:effectLst/>
                          <a:latin typeface="Times New Roman" panose="02020603050405020304" pitchFamily="18" charset="0"/>
                          <a:ea typeface="Calibri" panose="020F0502020204030204" pitchFamily="34" charset="0"/>
                          <a:cs typeface="Times New Roman" panose="02020603050405020304" pitchFamily="18" charset="0"/>
                        </a:rPr>
                        <a:t>аль болох үйлдвэрийн ажилчинтай холоос харьцах талаар арга хэмжээ авдаг уу</a:t>
                      </a: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a:t>
                      </a:r>
                      <a:endParaRPr lang="tr-T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62867275"/>
                  </a:ext>
                </a:extLst>
              </a:tr>
              <a:tr h="511922">
                <a:tc>
                  <a:txBody>
                    <a:bodyPr/>
                    <a:lstStyle/>
                    <a:p>
                      <a:pPr marL="0" marR="0" algn="l">
                        <a:lnSpc>
                          <a:spcPct val="107000"/>
                        </a:lnSpc>
                        <a:spcBef>
                          <a:spcPts val="0"/>
                        </a:spcBef>
                        <a:spcAft>
                          <a:spcPts val="0"/>
                        </a:spcAft>
                      </a:pPr>
                      <a:r>
                        <a:rPr lang="mn-MN" sz="1300">
                          <a:effectLst/>
                          <a:latin typeface="Times New Roman" panose="02020603050405020304" pitchFamily="18" charset="0"/>
                          <a:ea typeface="Calibri" panose="020F0502020204030204" pitchFamily="34" charset="0"/>
                          <a:cs typeface="Times New Roman" panose="02020603050405020304" pitchFamily="18" charset="0"/>
                        </a:rPr>
                        <a:t>20</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Хоолны газар, цайны газар гэх мэт хоол хүнс, ундаа хэрэглэдэг газруудад </a:t>
                      </a:r>
                      <a:r>
                        <a:rPr lang="mn-MN" sz="1300">
                          <a:effectLst/>
                          <a:latin typeface="Times New Roman" panose="02020603050405020304" pitchFamily="18" charset="0"/>
                          <a:ea typeface="Calibri" panose="020F0502020204030204" pitchFamily="34" charset="0"/>
                          <a:cs typeface="Times New Roman" panose="02020603050405020304" pitchFamily="18" charset="0"/>
                        </a:rPr>
                        <a:t>хоорондоо зай </a:t>
                      </a:r>
                      <a:r>
                        <a:rPr lang="tr-TR" sz="1300">
                          <a:effectLst/>
                          <a:latin typeface="Times New Roman" panose="02020603050405020304" pitchFamily="18" charset="0"/>
                          <a:ea typeface="Calibri" panose="020F0502020204030204" pitchFamily="34" charset="0"/>
                          <a:cs typeface="Times New Roman" panose="02020603050405020304" pitchFamily="18" charset="0"/>
                        </a:rPr>
                        <a:t>баримтлах дүрмийг хэрэгжүүлэх үүднээс </a:t>
                      </a:r>
                      <a:r>
                        <a:rPr lang="mn-MN" sz="1300">
                          <a:effectLst/>
                          <a:latin typeface="Times New Roman" panose="02020603050405020304" pitchFamily="18" charset="0"/>
                          <a:ea typeface="Calibri" panose="020F0502020204030204" pitchFamily="34" charset="0"/>
                          <a:cs typeface="Times New Roman" panose="02020603050405020304" pitchFamily="18" charset="0"/>
                        </a:rPr>
                        <a:t>шаардлагатай </a:t>
                      </a:r>
                      <a:r>
                        <a:rPr lang="tr-TR" sz="1300">
                          <a:effectLst/>
                          <a:latin typeface="Times New Roman" panose="02020603050405020304" pitchFamily="18" charset="0"/>
                          <a:ea typeface="Calibri" panose="020F0502020204030204" pitchFamily="34" charset="0"/>
                          <a:cs typeface="Times New Roman" panose="02020603050405020304" pitchFamily="18" charset="0"/>
                        </a:rPr>
                        <a:t>тэмдэг, зааврыг байрлуулсан уу?</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90879689"/>
                  </a:ext>
                </a:extLst>
              </a:tr>
              <a:tr h="383942">
                <a:tc>
                  <a:txBody>
                    <a:bodyPr/>
                    <a:lstStyle/>
                    <a:p>
                      <a:pPr marL="0" marR="0" algn="l">
                        <a:lnSpc>
                          <a:spcPct val="107000"/>
                        </a:lnSpc>
                        <a:spcBef>
                          <a:spcPts val="0"/>
                        </a:spcBef>
                        <a:spcAft>
                          <a:spcPts val="0"/>
                        </a:spcAft>
                      </a:pPr>
                      <a:r>
                        <a:rPr lang="mn-MN" sz="1300">
                          <a:effectLst/>
                          <a:latin typeface="Times New Roman" panose="02020603050405020304" pitchFamily="18" charset="0"/>
                          <a:ea typeface="Calibri" panose="020F0502020204030204" pitchFamily="34" charset="0"/>
                          <a:cs typeface="Times New Roman" panose="02020603050405020304" pitchFamily="18" charset="0"/>
                        </a:rPr>
                        <a:t>21</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mn-MN" sz="1300">
                          <a:effectLst/>
                          <a:latin typeface="Times New Roman" panose="02020603050405020304" pitchFamily="18" charset="0"/>
                          <a:ea typeface="Calibri" panose="020F0502020204030204" pitchFamily="34" charset="0"/>
                          <a:cs typeface="Times New Roman" panose="02020603050405020304" pitchFamily="18" charset="0"/>
                        </a:rPr>
                        <a:t>А</a:t>
                      </a:r>
                      <a:r>
                        <a:rPr lang="tr-TR" sz="1300">
                          <a:effectLst/>
                          <a:latin typeface="Times New Roman" panose="02020603050405020304" pitchFamily="18" charset="0"/>
                          <a:ea typeface="Calibri" panose="020F0502020204030204" pitchFamily="34" charset="0"/>
                          <a:cs typeface="Times New Roman" panose="02020603050405020304" pitchFamily="18" charset="0"/>
                        </a:rPr>
                        <a:t>жлын байрны хэмжээнд тохирсон </a:t>
                      </a:r>
                      <a:r>
                        <a:rPr lang="mn-MN" sz="1300">
                          <a:effectLst/>
                          <a:latin typeface="Times New Roman" panose="02020603050405020304" pitchFamily="18" charset="0"/>
                          <a:ea typeface="Calibri" panose="020F0502020204030204" pitchFamily="34" charset="0"/>
                          <a:cs typeface="Times New Roman" panose="02020603050405020304" pitchFamily="18" charset="0"/>
                        </a:rPr>
                        <a:t>т</a:t>
                      </a:r>
                      <a:r>
                        <a:rPr lang="tr-TR" sz="1300">
                          <a:effectLst/>
                          <a:latin typeface="Times New Roman" panose="02020603050405020304" pitchFamily="18" charset="0"/>
                          <a:ea typeface="Calibri" panose="020F0502020204030204" pitchFamily="34" charset="0"/>
                          <a:cs typeface="Times New Roman" panose="02020603050405020304" pitchFamily="18" charset="0"/>
                        </a:rPr>
                        <a:t>эмдэглэгээ, судлын тусламжтайгаар үйлчлүүлэгчдийн тоог бага байлгах арга хэмжээг авч байгаа юу?</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16165032"/>
                  </a:ext>
                </a:extLst>
              </a:tr>
              <a:tr h="255961">
                <a:tc>
                  <a:txBody>
                    <a:bodyPr/>
                    <a:lstStyle/>
                    <a:p>
                      <a:pPr marL="0" marR="0" algn="l">
                        <a:lnSpc>
                          <a:spcPct val="107000"/>
                        </a:lnSpc>
                        <a:spcBef>
                          <a:spcPts val="0"/>
                        </a:spcBef>
                        <a:spcAft>
                          <a:spcPts val="0"/>
                        </a:spcAft>
                      </a:pPr>
                      <a:r>
                        <a:rPr lang="mn-MN" sz="1300">
                          <a:effectLst/>
                          <a:latin typeface="Times New Roman" panose="02020603050405020304" pitchFamily="18" charset="0"/>
                          <a:ea typeface="Calibri" panose="020F0502020204030204" pitchFamily="34" charset="0"/>
                          <a:cs typeface="Times New Roman" panose="02020603050405020304" pitchFamily="18" charset="0"/>
                        </a:rPr>
                        <a:t>22</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Бүтээгдэхүүнийг цаасан эсвэл хуванцар сав баглаа боодолд хийн худалдаалаг</a:t>
                      </a:r>
                      <a:r>
                        <a:rPr lang="mn-MN" sz="1300">
                          <a:effectLst/>
                          <a:latin typeface="Times New Roman" panose="02020603050405020304" pitchFamily="18" charset="0"/>
                          <a:ea typeface="Calibri" panose="020F0502020204030204" pitchFamily="34" charset="0"/>
                          <a:cs typeface="Times New Roman" panose="02020603050405020304" pitchFamily="18" charset="0"/>
                        </a:rPr>
                        <a:t>ж </a:t>
                      </a:r>
                      <a:r>
                        <a:rPr lang="tr-TR" sz="1300">
                          <a:effectLst/>
                          <a:latin typeface="Times New Roman" panose="02020603050405020304" pitchFamily="18" charset="0"/>
                          <a:ea typeface="Calibri" panose="020F0502020204030204" pitchFamily="34" charset="0"/>
                          <a:cs typeface="Times New Roman" panose="02020603050405020304" pitchFamily="18" charset="0"/>
                        </a:rPr>
                        <a:t>байгаа юу?</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78229812"/>
                  </a:ext>
                </a:extLst>
              </a:tr>
              <a:tr h="255961">
                <a:tc>
                  <a:txBody>
                    <a:bodyPr/>
                    <a:lstStyle/>
                    <a:p>
                      <a:pPr marL="0" marR="0" algn="l">
                        <a:lnSpc>
                          <a:spcPct val="107000"/>
                        </a:lnSpc>
                        <a:spcBef>
                          <a:spcPts val="0"/>
                        </a:spcBef>
                        <a:spcAft>
                          <a:spcPts val="0"/>
                        </a:spcAft>
                      </a:pPr>
                      <a:r>
                        <a:rPr lang="mn-MN" sz="1300">
                          <a:effectLst/>
                          <a:latin typeface="Times New Roman" panose="02020603050405020304" pitchFamily="18" charset="0"/>
                          <a:ea typeface="Calibri" panose="020F0502020204030204" pitchFamily="34" charset="0"/>
                          <a:cs typeface="Times New Roman" panose="02020603050405020304" pitchFamily="18" charset="0"/>
                        </a:rPr>
                        <a:t>23</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mn-MN" sz="1300">
                          <a:effectLst/>
                          <a:latin typeface="Times New Roman" panose="02020603050405020304" pitchFamily="18" charset="0"/>
                          <a:ea typeface="Calibri" panose="020F0502020204030204" pitchFamily="34" charset="0"/>
                          <a:cs typeface="Times New Roman" panose="02020603050405020304" pitchFamily="18" charset="0"/>
                        </a:rPr>
                        <a:t>Касс</a:t>
                      </a:r>
                      <a:r>
                        <a:rPr lang="tr-TR" sz="1300">
                          <a:effectLst/>
                          <a:latin typeface="Times New Roman" panose="02020603050405020304" pitchFamily="18" charset="0"/>
                          <a:ea typeface="Calibri" panose="020F0502020204030204" pitchFamily="34" charset="0"/>
                          <a:cs typeface="Times New Roman" panose="02020603050405020304" pitchFamily="18" charset="0"/>
                        </a:rPr>
                        <a:t>, зуухруу орох хаалга, </a:t>
                      </a:r>
                      <a:r>
                        <a:rPr lang="mn-MN" sz="1300">
                          <a:effectLst/>
                          <a:latin typeface="Times New Roman" panose="02020603050405020304" pitchFamily="18" charset="0"/>
                          <a:ea typeface="Calibri" panose="020F0502020204030204" pitchFamily="34" charset="0"/>
                          <a:cs typeface="Times New Roman" panose="02020603050405020304" pitchFamily="18" charset="0"/>
                        </a:rPr>
                        <a:t>бусад</a:t>
                      </a:r>
                      <a:r>
                        <a:rPr lang="tr-TR" sz="1300">
                          <a:effectLst/>
                          <a:latin typeface="Times New Roman" panose="02020603050405020304" pitchFamily="18" charset="0"/>
                          <a:ea typeface="Calibri" panose="020F0502020204030204" pitchFamily="34" charset="0"/>
                          <a:cs typeface="Times New Roman" panose="02020603050405020304" pitchFamily="18" charset="0"/>
                        </a:rPr>
                        <a:t> гарц дээр</a:t>
                      </a:r>
                      <a:r>
                        <a:rPr lang="mn-MN" sz="1300">
                          <a:effectLst/>
                          <a:latin typeface="Times New Roman" panose="02020603050405020304" pitchFamily="18" charset="0"/>
                          <a:ea typeface="Calibri" panose="020F0502020204030204" pitchFamily="34" charset="0"/>
                          <a:cs typeface="Times New Roman" panose="02020603050405020304" pitchFamily="18" charset="0"/>
                        </a:rPr>
                        <a:t> гар ариутгагч байрлуулсан уу</a:t>
                      </a:r>
                      <a:r>
                        <a:rPr lang="tr-TR" sz="1300">
                          <a:effectLst/>
                          <a:latin typeface="Times New Roman" panose="02020603050405020304" pitchFamily="18" charset="0"/>
                          <a:ea typeface="Calibri" panose="020F0502020204030204" pitchFamily="34" charset="0"/>
                          <a:cs typeface="Times New Roman" panose="02020603050405020304" pitchFamily="18" charset="0"/>
                        </a:rPr>
                        <a:t>?</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21966979"/>
                  </a:ext>
                </a:extLst>
              </a:tr>
              <a:tr h="255961">
                <a:tc>
                  <a:txBody>
                    <a:bodyPr/>
                    <a:lstStyle/>
                    <a:p>
                      <a:pPr marL="0" marR="0" algn="l">
                        <a:lnSpc>
                          <a:spcPct val="107000"/>
                        </a:lnSpc>
                        <a:spcBef>
                          <a:spcPts val="0"/>
                        </a:spcBef>
                        <a:spcAft>
                          <a:spcPts val="0"/>
                        </a:spcAft>
                      </a:pPr>
                      <a:r>
                        <a:rPr lang="mn-MN" sz="1300">
                          <a:effectLst/>
                          <a:latin typeface="Times New Roman" panose="02020603050405020304" pitchFamily="18" charset="0"/>
                          <a:ea typeface="Calibri" panose="020F0502020204030204" pitchFamily="34" charset="0"/>
                          <a:cs typeface="Times New Roman" panose="02020603050405020304" pitchFamily="18" charset="0"/>
                        </a:rPr>
                        <a:t>24</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mn-MN" sz="1300">
                          <a:effectLst/>
                          <a:latin typeface="Times New Roman" panose="02020603050405020304" pitchFamily="18" charset="0"/>
                          <a:ea typeface="Calibri" panose="020F0502020204030204" pitchFamily="34" charset="0"/>
                          <a:cs typeface="Times New Roman" panose="02020603050405020304" pitchFamily="18" charset="0"/>
                        </a:rPr>
                        <a:t>Үйлчлүүлэгчдэд бэлэн бус төлбөрийн үйлчилгээг санал болгож байгаа юу</a:t>
                      </a:r>
                      <a:r>
                        <a:rPr lang="tr-TR" sz="1300">
                          <a:effectLst/>
                          <a:latin typeface="Times New Roman" panose="02020603050405020304" pitchFamily="18" charset="0"/>
                          <a:ea typeface="Calibri" panose="020F0502020204030204" pitchFamily="34" charset="0"/>
                          <a:cs typeface="Times New Roman" panose="02020603050405020304" pitchFamily="18" charset="0"/>
                        </a:rPr>
                        <a:t>?</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72611884"/>
                  </a:ext>
                </a:extLst>
              </a:tr>
            </a:tbl>
          </a:graphicData>
        </a:graphic>
      </p:graphicFrame>
      <p:sp>
        <p:nvSpPr>
          <p:cNvPr id="11" name="Rectangle 2"/>
          <p:cNvSpPr>
            <a:spLocks noChangeArrowheads="1"/>
          </p:cNvSpPr>
          <p:nvPr/>
        </p:nvSpPr>
        <p:spPr bwMode="auto">
          <a:xfrm>
            <a:off x="2451100" y="17843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Tree>
    <p:extLst>
      <p:ext uri="{BB962C8B-B14F-4D97-AF65-F5344CB8AC3E}">
        <p14:creationId xmlns:p14="http://schemas.microsoft.com/office/powerpoint/2010/main" val="2984524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6"/>
          <p:cNvSpPr>
            <a:spLocks noGrp="1"/>
          </p:cNvSpPr>
          <p:nvPr>
            <p:ph type="sldNum" sz="quarter" idx="12"/>
          </p:nvPr>
        </p:nvSpPr>
        <p:spPr/>
        <p:txBody>
          <a:bodyPr/>
          <a:lstStyle/>
          <a:p>
            <a:fld id="{885776FF-AC16-4B72-9C8A-C6C7B834E379}" type="slidenum">
              <a:rPr lang="tr-TR" smtClean="0"/>
              <a:t>23</a:t>
            </a:fld>
            <a:endParaRPr lang="tr-TR"/>
          </a:p>
        </p:txBody>
      </p:sp>
      <p:sp>
        <p:nvSpPr>
          <p:cNvPr id="2" name="TextBox 1"/>
          <p:cNvSpPr txBox="1"/>
          <p:nvPr/>
        </p:nvSpPr>
        <p:spPr>
          <a:xfrm>
            <a:off x="3601156" y="3510844"/>
            <a:ext cx="3149600" cy="369332"/>
          </a:xfrm>
          <a:prstGeom prst="rect">
            <a:avLst/>
          </a:prstGeom>
          <a:noFill/>
        </p:spPr>
        <p:txBody>
          <a:bodyPr wrap="square" rtlCol="0">
            <a:spAutoFit/>
          </a:bodyPr>
          <a:lstStyle/>
          <a:p>
            <a:r>
              <a:rPr lang="mn-MN" dirty="0" smtClean="0">
                <a:latin typeface="Arial" pitchFamily="34" charset="0"/>
                <a:cs typeface="Arial" pitchFamily="34" charset="0"/>
              </a:rPr>
              <a:t>Баярлалаа</a:t>
            </a:r>
            <a:endParaRPr lang="tr-TR" dirty="0">
              <a:latin typeface="Arial" pitchFamily="34" charset="0"/>
              <a:cs typeface="Arial" pitchFamily="34" charset="0"/>
            </a:endParaRPr>
          </a:p>
        </p:txBody>
      </p:sp>
    </p:spTree>
    <p:extLst>
      <p:ext uri="{BB962C8B-B14F-4D97-AF65-F5344CB8AC3E}">
        <p14:creationId xmlns:p14="http://schemas.microsoft.com/office/powerpoint/2010/main" val="922343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çerik Yer Tutucusu 2"/>
          <p:cNvSpPr>
            <a:spLocks noGrp="1"/>
          </p:cNvSpPr>
          <p:nvPr>
            <p:ph idx="4294967295"/>
          </p:nvPr>
        </p:nvSpPr>
        <p:spPr>
          <a:xfrm>
            <a:off x="288758" y="1643852"/>
            <a:ext cx="8587198" cy="4696657"/>
          </a:xfrm>
        </p:spPr>
        <p:txBody>
          <a:bodyPr>
            <a:normAutofit/>
          </a:bodyPr>
          <a:lstStyle/>
          <a:p>
            <a:pPr>
              <a:buClr>
                <a:srgbClr val="9D1D1D"/>
              </a:buClr>
              <a:buFont typeface="Wingdings" panose="05000000000000000000" pitchFamily="2" charset="2"/>
              <a:buChar char="v"/>
            </a:pPr>
            <a:r>
              <a:rPr lang="tr-TR" sz="2800" dirty="0">
                <a:latin typeface="Arial" pitchFamily="34" charset="0"/>
                <a:cs typeface="Arial" pitchFamily="34" charset="0"/>
              </a:rPr>
              <a:t> </a:t>
            </a:r>
            <a:r>
              <a:rPr lang="mn-MN" sz="2000" dirty="0">
                <a:latin typeface="Arial" pitchFamily="34" charset="0"/>
                <a:cs typeface="Arial" pitchFamily="34" charset="0"/>
              </a:rPr>
              <a:t>Талх нарийн боовны бүтээгдэхүүн</a:t>
            </a:r>
            <a:r>
              <a:rPr lang="mn-MN" sz="2000" dirty="0" smtClean="0">
                <a:latin typeface="Arial" pitchFamily="34" charset="0"/>
                <a:cs typeface="Arial" pitchFamily="34" charset="0"/>
              </a:rPr>
              <a:t>;</a:t>
            </a:r>
          </a:p>
          <a:p>
            <a:pPr>
              <a:buClr>
                <a:srgbClr val="9D1D1D"/>
              </a:buClr>
              <a:buFont typeface="Wingdings" panose="05000000000000000000" pitchFamily="2" charset="2"/>
              <a:buChar char="v"/>
            </a:pPr>
            <a:r>
              <a:rPr lang="mn-MN" sz="2000" dirty="0" smtClean="0">
                <a:latin typeface="Arial" pitchFamily="34" charset="0"/>
                <a:cs typeface="Arial" pitchFamily="34" charset="0"/>
              </a:rPr>
              <a:t>Нарийн </a:t>
            </a:r>
            <a:r>
              <a:rPr lang="mn-MN" sz="2000" dirty="0">
                <a:latin typeface="Arial" pitchFamily="34" charset="0"/>
                <a:cs typeface="Arial" pitchFamily="34" charset="0"/>
              </a:rPr>
              <a:t>боовны бүтээгдэхүүн </a:t>
            </a:r>
            <a:r>
              <a:rPr lang="mn-MN" sz="2000" dirty="0" smtClean="0">
                <a:latin typeface="Arial" pitchFamily="34" charset="0"/>
                <a:cs typeface="Arial" pitchFamily="34" charset="0"/>
              </a:rPr>
              <a:t>гэдэг нь улаан </a:t>
            </a:r>
            <a:r>
              <a:rPr lang="mn-MN" sz="2000" dirty="0">
                <a:latin typeface="Arial" pitchFamily="34" charset="0"/>
                <a:cs typeface="Arial" pitchFamily="34" charset="0"/>
              </a:rPr>
              <a:t>буудайн гуриланд шаардлагатай </a:t>
            </a:r>
            <a:r>
              <a:rPr lang="mn-MN" sz="2000" dirty="0" smtClean="0">
                <a:latin typeface="Arial" pitchFamily="34" charset="0"/>
                <a:cs typeface="Arial" pitchFamily="34" charset="0"/>
              </a:rPr>
              <a:t>нэмэлт бүтээгдэхүүний төрлөөр баяжуулж, тусгай </a:t>
            </a:r>
            <a:r>
              <a:rPr lang="mn-MN" sz="2000" dirty="0">
                <a:latin typeface="Arial" pitchFamily="34" charset="0"/>
                <a:cs typeface="Arial" pitchFamily="34" charset="0"/>
              </a:rPr>
              <a:t>техникийн дагуу бэлтгэж, жигнэх замаар </a:t>
            </a:r>
            <a:r>
              <a:rPr lang="mn-MN" sz="2000" dirty="0" smtClean="0">
                <a:latin typeface="Arial" pitchFamily="34" charset="0"/>
                <a:cs typeface="Arial" pitchFamily="34" charset="0"/>
              </a:rPr>
              <a:t>хийдэг хүнсний бүтээгдэхүүн </a:t>
            </a:r>
            <a:r>
              <a:rPr lang="mn-MN" sz="2000" dirty="0">
                <a:latin typeface="Arial" pitchFamily="34" charset="0"/>
                <a:cs typeface="Arial" pitchFamily="34" charset="0"/>
              </a:rPr>
              <a:t>юм. </a:t>
            </a:r>
            <a:endParaRPr lang="mn-MN" sz="2000" dirty="0" smtClean="0">
              <a:latin typeface="Arial" pitchFamily="34" charset="0"/>
              <a:cs typeface="Arial" pitchFamily="34" charset="0"/>
            </a:endParaRPr>
          </a:p>
          <a:p>
            <a:pPr>
              <a:buClr>
                <a:srgbClr val="9D1D1D"/>
              </a:buClr>
              <a:buFont typeface="Wingdings" panose="05000000000000000000" pitchFamily="2" charset="2"/>
              <a:buChar char="v"/>
            </a:pPr>
            <a:r>
              <a:rPr lang="mn-MN" sz="2000" dirty="0">
                <a:latin typeface="Arial" pitchFamily="34" charset="0"/>
                <a:cs typeface="Arial" pitchFamily="34" charset="0"/>
              </a:rPr>
              <a:t>Талх </a:t>
            </a:r>
            <a:r>
              <a:rPr lang="mn-MN" sz="2000" dirty="0" smtClean="0">
                <a:latin typeface="Arial" pitchFamily="34" charset="0"/>
                <a:cs typeface="Arial" pitchFamily="34" charset="0"/>
              </a:rPr>
              <a:t>үйлдвэрлэл</a:t>
            </a:r>
            <a:endParaRPr lang="tr-TR" sz="2000" dirty="0" smtClean="0">
              <a:latin typeface="Arial" pitchFamily="34" charset="0"/>
              <a:cs typeface="Arial" pitchFamily="34" charset="0"/>
            </a:endParaRPr>
          </a:p>
        </p:txBody>
      </p:sp>
      <p:sp>
        <p:nvSpPr>
          <p:cNvPr id="15" name="Metin kutusu 14"/>
          <p:cNvSpPr txBox="1"/>
          <p:nvPr/>
        </p:nvSpPr>
        <p:spPr>
          <a:xfrm>
            <a:off x="3216166" y="1969252"/>
            <a:ext cx="184731" cy="369332"/>
          </a:xfrm>
          <a:prstGeom prst="rect">
            <a:avLst/>
          </a:prstGeom>
          <a:noFill/>
        </p:spPr>
        <p:txBody>
          <a:bodyPr wrap="none" rtlCol="0">
            <a:spAutoFit/>
          </a:bodyPr>
          <a:lstStyle/>
          <a:p>
            <a:endParaRPr lang="tr-TR" dirty="0">
              <a:latin typeface="Times New Roman" panose="02020603050405020304" pitchFamily="18" charset="0"/>
              <a:cs typeface="Times New Roman" panose="02020603050405020304" pitchFamily="18" charset="0"/>
            </a:endParaRPr>
          </a:p>
        </p:txBody>
      </p:sp>
      <p:sp>
        <p:nvSpPr>
          <p:cNvPr id="3" name="Unvan 2"/>
          <p:cNvSpPr>
            <a:spLocks noGrp="1"/>
          </p:cNvSpPr>
          <p:nvPr>
            <p:ph type="title"/>
          </p:nvPr>
        </p:nvSpPr>
        <p:spPr/>
        <p:txBody>
          <a:bodyPr>
            <a:normAutofit/>
          </a:bodyPr>
          <a:lstStyle/>
          <a:p>
            <a:pPr lvl="0" algn="ctr"/>
            <a:r>
              <a:rPr lang="mn-MN" sz="2800" dirty="0" smtClean="0">
                <a:latin typeface="Arial" pitchFamily="34" charset="0"/>
                <a:cs typeface="Arial" pitchFamily="34" charset="0"/>
              </a:rPr>
              <a:t>Салбарын талаарх </a:t>
            </a:r>
            <a:r>
              <a:rPr lang="mn-MN" sz="2800" dirty="0">
                <a:latin typeface="Arial" pitchFamily="34" charset="0"/>
                <a:cs typeface="Arial" pitchFamily="34" charset="0"/>
              </a:rPr>
              <a:t>ерөнхий мэдээлэл</a:t>
            </a:r>
            <a:endParaRPr lang="tr-TR" sz="2800" dirty="0">
              <a:latin typeface="Arial" pitchFamily="34" charset="0"/>
              <a:cs typeface="Arial" pitchFamily="34" charset="0"/>
            </a:endParaRPr>
          </a:p>
        </p:txBody>
      </p:sp>
      <p:sp>
        <p:nvSpPr>
          <p:cNvPr id="7" name="Slayt Numarası Yer Tutucusu 6"/>
          <p:cNvSpPr>
            <a:spLocks noGrp="1"/>
          </p:cNvSpPr>
          <p:nvPr>
            <p:ph type="sldNum" sz="quarter" idx="12"/>
          </p:nvPr>
        </p:nvSpPr>
        <p:spPr/>
        <p:txBody>
          <a:bodyPr/>
          <a:lstStyle/>
          <a:p>
            <a:fld id="{885776FF-AC16-4B72-9C8A-C6C7B834E379}" type="slidenum">
              <a:rPr lang="tr-TR" smtClean="0"/>
              <a:pPr/>
              <a:t>3</a:t>
            </a:fld>
            <a:r>
              <a:rPr lang="tr-TR" dirty="0" smtClean="0"/>
              <a:t>/22</a:t>
            </a:r>
            <a:endParaRPr lang="tr-TR" dirty="0"/>
          </a:p>
        </p:txBody>
      </p:sp>
      <p:pic>
        <p:nvPicPr>
          <p:cNvPr id="2" name="Resim 1"/>
          <p:cNvPicPr>
            <a:picLocks noChangeAspect="1"/>
          </p:cNvPicPr>
          <p:nvPr/>
        </p:nvPicPr>
        <p:blipFill>
          <a:blip r:embed="rId3"/>
          <a:stretch>
            <a:fillRect/>
          </a:stretch>
        </p:blipFill>
        <p:spPr>
          <a:xfrm>
            <a:off x="2867857" y="3819850"/>
            <a:ext cx="3429000" cy="2286000"/>
          </a:xfrm>
          <a:prstGeom prst="rect">
            <a:avLst/>
          </a:prstGeom>
        </p:spPr>
      </p:pic>
    </p:spTree>
    <p:extLst>
      <p:ext uri="{BB962C8B-B14F-4D97-AF65-F5344CB8AC3E}">
        <p14:creationId xmlns:p14="http://schemas.microsoft.com/office/powerpoint/2010/main" val="9968808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a:xfrm>
            <a:off x="6499046" y="6364336"/>
            <a:ext cx="2057400" cy="365125"/>
          </a:xfrm>
        </p:spPr>
        <p:txBody>
          <a:bodyPr/>
          <a:lstStyle/>
          <a:p>
            <a:fld id="{885776FF-AC16-4B72-9C8A-C6C7B834E379}" type="slidenum">
              <a:rPr lang="tr-TR" sz="2800" smtClean="0">
                <a:latin typeface="Arial" pitchFamily="34" charset="0"/>
                <a:cs typeface="Arial" pitchFamily="34" charset="0"/>
              </a:rPr>
              <a:pPr/>
              <a:t>4</a:t>
            </a:fld>
            <a:r>
              <a:rPr lang="tr-TR" sz="2800" dirty="0" smtClean="0">
                <a:latin typeface="Arial" pitchFamily="34" charset="0"/>
                <a:cs typeface="Arial" pitchFamily="34" charset="0"/>
              </a:rPr>
              <a:t>/22</a:t>
            </a:r>
            <a:endParaRPr lang="tr-TR" sz="2800" dirty="0">
              <a:latin typeface="Arial" pitchFamily="34" charset="0"/>
              <a:cs typeface="Arial" pitchFamily="34" charset="0"/>
            </a:endParaRPr>
          </a:p>
        </p:txBody>
      </p:sp>
      <p:sp>
        <p:nvSpPr>
          <p:cNvPr id="4" name="Unvan 3"/>
          <p:cNvSpPr>
            <a:spLocks noGrp="1"/>
          </p:cNvSpPr>
          <p:nvPr>
            <p:ph type="title"/>
          </p:nvPr>
        </p:nvSpPr>
        <p:spPr>
          <a:xfrm>
            <a:off x="363429" y="248325"/>
            <a:ext cx="6896475" cy="1238302"/>
          </a:xfrm>
        </p:spPr>
        <p:txBody>
          <a:bodyPr>
            <a:normAutofit/>
          </a:bodyPr>
          <a:lstStyle/>
          <a:p>
            <a:r>
              <a:rPr lang="mn-MN" sz="2800" dirty="0">
                <a:latin typeface="Arial" pitchFamily="34" charset="0"/>
                <a:cs typeface="Arial" pitchFamily="34" charset="0"/>
              </a:rPr>
              <a:t>Салбарын </a:t>
            </a:r>
            <a:r>
              <a:rPr lang="mn-MN" sz="2800" dirty="0" smtClean="0">
                <a:latin typeface="Arial" pitchFamily="34" charset="0"/>
                <a:cs typeface="Arial" pitchFamily="34" charset="0"/>
              </a:rPr>
              <a:t>талаарх </a:t>
            </a:r>
            <a:r>
              <a:rPr lang="mn-MN" sz="2800" dirty="0">
                <a:latin typeface="Arial" pitchFamily="34" charset="0"/>
                <a:cs typeface="Arial" pitchFamily="34" charset="0"/>
              </a:rPr>
              <a:t>ерөнхий мэдээлэл</a:t>
            </a:r>
            <a:endParaRPr lang="tr-TR" sz="2800" dirty="0">
              <a:latin typeface="Arial" pitchFamily="34" charset="0"/>
              <a:cs typeface="Arial" pitchFamily="34" charset="0"/>
            </a:endParaRPr>
          </a:p>
        </p:txBody>
      </p:sp>
      <p:graphicFrame>
        <p:nvGraphicFramePr>
          <p:cNvPr id="8" name="Diyagram 7"/>
          <p:cNvGraphicFramePr/>
          <p:nvPr>
            <p:extLst>
              <p:ext uri="{D42A27DB-BD31-4B8C-83A1-F6EECF244321}">
                <p14:modId xmlns:p14="http://schemas.microsoft.com/office/powerpoint/2010/main" val="2481100593"/>
              </p:ext>
            </p:extLst>
          </p:nvPr>
        </p:nvGraphicFramePr>
        <p:xfrm>
          <a:off x="1565096" y="140727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76956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885776FF-AC16-4B72-9C8A-C6C7B834E379}" type="slidenum">
              <a:rPr lang="tr-TR" smtClean="0"/>
              <a:pPr/>
              <a:t>5</a:t>
            </a:fld>
            <a:r>
              <a:rPr lang="tr-TR" dirty="0" smtClean="0"/>
              <a:t>/22</a:t>
            </a:r>
            <a:endParaRPr lang="tr-TR" dirty="0"/>
          </a:p>
        </p:txBody>
      </p:sp>
      <p:sp>
        <p:nvSpPr>
          <p:cNvPr id="3" name="İçerik Yer Tutucusu 2"/>
          <p:cNvSpPr>
            <a:spLocks noGrp="1"/>
          </p:cNvSpPr>
          <p:nvPr>
            <p:ph idx="1"/>
          </p:nvPr>
        </p:nvSpPr>
        <p:spPr/>
        <p:txBody>
          <a:bodyPr/>
          <a:lstStyle/>
          <a:p>
            <a:r>
              <a:rPr lang="mn-MN" sz="2000" dirty="0">
                <a:latin typeface="Arial" pitchFamily="34" charset="0"/>
                <a:cs typeface="Arial" pitchFamily="34" charset="0"/>
              </a:rPr>
              <a:t>Талх нарийн боовны бүтээгдэхүүний салбар;</a:t>
            </a:r>
            <a:endParaRPr lang="tr-TR" sz="2000" dirty="0">
              <a:latin typeface="Arial" pitchFamily="34" charset="0"/>
              <a:cs typeface="Arial" pitchFamily="34" charset="0"/>
            </a:endParaRPr>
          </a:p>
        </p:txBody>
      </p:sp>
      <p:sp>
        <p:nvSpPr>
          <p:cNvPr id="4" name="Unvan 3"/>
          <p:cNvSpPr>
            <a:spLocks noGrp="1"/>
          </p:cNvSpPr>
          <p:nvPr>
            <p:ph type="title"/>
          </p:nvPr>
        </p:nvSpPr>
        <p:spPr/>
        <p:txBody>
          <a:bodyPr>
            <a:normAutofit/>
          </a:bodyPr>
          <a:lstStyle/>
          <a:p>
            <a:r>
              <a:rPr lang="mn-MN" sz="2800" dirty="0">
                <a:latin typeface="Arial" pitchFamily="34" charset="0"/>
                <a:cs typeface="Arial" pitchFamily="34" charset="0"/>
              </a:rPr>
              <a:t>Салбарын </a:t>
            </a:r>
            <a:r>
              <a:rPr lang="mn-MN" sz="2800" dirty="0" smtClean="0">
                <a:latin typeface="Arial" pitchFamily="34" charset="0"/>
                <a:cs typeface="Arial" pitchFamily="34" charset="0"/>
              </a:rPr>
              <a:t>талаарх </a:t>
            </a:r>
            <a:r>
              <a:rPr lang="mn-MN" sz="2800" dirty="0">
                <a:latin typeface="Arial" pitchFamily="34" charset="0"/>
                <a:cs typeface="Arial" pitchFamily="34" charset="0"/>
              </a:rPr>
              <a:t>ерөнхий мэдээлэл</a:t>
            </a:r>
            <a:endParaRPr lang="tr-TR" sz="2800" dirty="0">
              <a:latin typeface="Arial" pitchFamily="34" charset="0"/>
              <a:cs typeface="Arial" pitchFamily="34" charset="0"/>
            </a:endParaRPr>
          </a:p>
        </p:txBody>
      </p:sp>
      <p:graphicFrame>
        <p:nvGraphicFramePr>
          <p:cNvPr id="5" name="Diyagram 4"/>
          <p:cNvGraphicFramePr/>
          <p:nvPr>
            <p:extLst>
              <p:ext uri="{D42A27DB-BD31-4B8C-83A1-F6EECF244321}">
                <p14:modId xmlns:p14="http://schemas.microsoft.com/office/powerpoint/2010/main" val="3207608757"/>
              </p:ext>
            </p:extLst>
          </p:nvPr>
        </p:nvGraphicFramePr>
        <p:xfrm>
          <a:off x="463550" y="2035266"/>
          <a:ext cx="8343099" cy="36446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40151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885776FF-AC16-4B72-9C8A-C6C7B834E379}" type="slidenum">
              <a:rPr lang="tr-TR" smtClean="0"/>
              <a:pPr/>
              <a:t>6</a:t>
            </a:fld>
            <a:r>
              <a:rPr lang="tr-TR" dirty="0" smtClean="0"/>
              <a:t>/22</a:t>
            </a:r>
            <a:endParaRPr lang="tr-TR" dirty="0"/>
          </a:p>
        </p:txBody>
      </p:sp>
      <p:pic>
        <p:nvPicPr>
          <p:cNvPr id="5" name="İçerik Yer Tutucusu 4"/>
          <p:cNvPicPr>
            <a:picLocks noGrp="1" noChangeAspect="1"/>
          </p:cNvPicPr>
          <p:nvPr>
            <p:ph idx="1"/>
          </p:nvPr>
        </p:nvPicPr>
        <p:blipFill>
          <a:blip r:embed="rId2"/>
          <a:stretch>
            <a:fillRect/>
          </a:stretch>
        </p:blipFill>
        <p:spPr>
          <a:xfrm>
            <a:off x="704620" y="2255335"/>
            <a:ext cx="7886700" cy="2303171"/>
          </a:xfrm>
          <a:prstGeom prst="rect">
            <a:avLst/>
          </a:prstGeom>
        </p:spPr>
      </p:pic>
      <p:sp>
        <p:nvSpPr>
          <p:cNvPr id="4" name="Unvan 3"/>
          <p:cNvSpPr>
            <a:spLocks noGrp="1"/>
          </p:cNvSpPr>
          <p:nvPr>
            <p:ph type="title"/>
          </p:nvPr>
        </p:nvSpPr>
        <p:spPr/>
        <p:txBody>
          <a:bodyPr>
            <a:normAutofit/>
          </a:bodyPr>
          <a:lstStyle/>
          <a:p>
            <a:r>
              <a:rPr lang="mn-MN" sz="2800" dirty="0">
                <a:latin typeface="Arial" pitchFamily="34" charset="0"/>
                <a:cs typeface="Arial" pitchFamily="34" charset="0"/>
              </a:rPr>
              <a:t>Салбарын </a:t>
            </a:r>
            <a:r>
              <a:rPr lang="mn-MN" sz="2800" dirty="0" smtClean="0">
                <a:latin typeface="Arial" pitchFamily="34" charset="0"/>
                <a:cs typeface="Arial" pitchFamily="34" charset="0"/>
              </a:rPr>
              <a:t>талаарх </a:t>
            </a:r>
            <a:r>
              <a:rPr lang="mn-MN" sz="2800" dirty="0">
                <a:latin typeface="Arial" pitchFamily="34" charset="0"/>
                <a:cs typeface="Arial" pitchFamily="34" charset="0"/>
              </a:rPr>
              <a:t>ерөнхий мэдээлэл</a:t>
            </a:r>
            <a:endParaRPr lang="tr-TR" sz="2800" dirty="0">
              <a:latin typeface="Arial" pitchFamily="34" charset="0"/>
              <a:cs typeface="Arial" pitchFamily="34" charset="0"/>
            </a:endParaRPr>
          </a:p>
        </p:txBody>
      </p:sp>
      <p:sp>
        <p:nvSpPr>
          <p:cNvPr id="6" name="Dikdörtgen 5"/>
          <p:cNvSpPr/>
          <p:nvPr/>
        </p:nvSpPr>
        <p:spPr>
          <a:xfrm>
            <a:off x="704620" y="5205748"/>
            <a:ext cx="7886700" cy="923330"/>
          </a:xfrm>
          <a:prstGeom prst="rect">
            <a:avLst/>
          </a:prstGeom>
        </p:spPr>
        <p:txBody>
          <a:bodyPr wrap="square">
            <a:spAutoFit/>
          </a:bodyPr>
          <a:lstStyle/>
          <a:p>
            <a:r>
              <a:rPr lang="mn-MN" b="1" dirty="0">
                <a:solidFill>
                  <a:srgbClr val="000000"/>
                </a:solidFill>
                <a:latin typeface="Arial" pitchFamily="34" charset="0"/>
                <a:cs typeface="Arial" pitchFamily="34" charset="0"/>
              </a:rPr>
              <a:t>График 1. Туркийн талх нарийн боовны бүтээгдэхүүн </a:t>
            </a:r>
            <a:r>
              <a:rPr lang="mn-MN" b="1" dirty="0" smtClean="0">
                <a:solidFill>
                  <a:srgbClr val="000000"/>
                </a:solidFill>
                <a:latin typeface="Arial" pitchFamily="34" charset="0"/>
                <a:cs typeface="Arial" pitchFamily="34" charset="0"/>
              </a:rPr>
              <a:t>үйлдвэрлэлийн талаарх дэлгэхэнгүй мэдээлэл 92,7 хувь талх кекс, 7,1 </a:t>
            </a:r>
            <a:r>
              <a:rPr lang="mn-MN" b="1" dirty="0">
                <a:solidFill>
                  <a:srgbClr val="000000"/>
                </a:solidFill>
                <a:latin typeface="Arial" pitchFamily="34" charset="0"/>
                <a:cs typeface="Arial" pitchFamily="34" charset="0"/>
              </a:rPr>
              <a:t>хувь </a:t>
            </a:r>
            <a:r>
              <a:rPr lang="mn-MN" b="1" dirty="0" smtClean="0">
                <a:solidFill>
                  <a:srgbClr val="000000"/>
                </a:solidFill>
                <a:latin typeface="Arial" pitchFamily="34" charset="0"/>
                <a:cs typeface="Arial" pitchFamily="34" charset="0"/>
              </a:rPr>
              <a:t>жигнэмэг, </a:t>
            </a:r>
            <a:r>
              <a:rPr lang="tr-TR" b="1" dirty="0" smtClean="0">
                <a:solidFill>
                  <a:srgbClr val="000000"/>
                </a:solidFill>
                <a:latin typeface="Arial" pitchFamily="34" charset="0"/>
                <a:cs typeface="Arial" pitchFamily="34" charset="0"/>
              </a:rPr>
              <a:t> 0,2 </a:t>
            </a:r>
            <a:r>
              <a:rPr lang="mn-MN" b="1" dirty="0" smtClean="0">
                <a:solidFill>
                  <a:srgbClr val="000000"/>
                </a:solidFill>
                <a:latin typeface="Arial" pitchFamily="34" charset="0"/>
                <a:cs typeface="Arial" pitchFamily="34" charset="0"/>
              </a:rPr>
              <a:t>хувь гоймон</a:t>
            </a:r>
            <a:endParaRPr lang="tr-TR" dirty="0">
              <a:latin typeface="Arial" pitchFamily="34" charset="0"/>
              <a:cs typeface="Arial" pitchFamily="34" charset="0"/>
            </a:endParaRPr>
          </a:p>
        </p:txBody>
      </p:sp>
    </p:spTree>
    <p:extLst>
      <p:ext uri="{BB962C8B-B14F-4D97-AF65-F5344CB8AC3E}">
        <p14:creationId xmlns:p14="http://schemas.microsoft.com/office/powerpoint/2010/main" val="22163437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885776FF-AC16-4B72-9C8A-C6C7B834E379}" type="slidenum">
              <a:rPr lang="tr-TR" smtClean="0"/>
              <a:pPr/>
              <a:t>7</a:t>
            </a:fld>
            <a:r>
              <a:rPr lang="tr-TR" dirty="0" smtClean="0"/>
              <a:t>/22</a:t>
            </a:r>
            <a:endParaRPr lang="tr-TR" dirty="0"/>
          </a:p>
        </p:txBody>
      </p:sp>
      <p:sp>
        <p:nvSpPr>
          <p:cNvPr id="4" name="Unvan 3"/>
          <p:cNvSpPr>
            <a:spLocks noGrp="1"/>
          </p:cNvSpPr>
          <p:nvPr>
            <p:ph type="title"/>
          </p:nvPr>
        </p:nvSpPr>
        <p:spPr/>
        <p:txBody>
          <a:bodyPr>
            <a:normAutofit/>
          </a:bodyPr>
          <a:lstStyle/>
          <a:p>
            <a:r>
              <a:rPr lang="mn-MN" sz="2400" dirty="0">
                <a:latin typeface="Arial" pitchFamily="34" charset="0"/>
                <a:cs typeface="Arial" pitchFamily="34" charset="0"/>
              </a:rPr>
              <a:t>Талх нарийн боовны бүтээгдэхүүн үйлдвэрлэх алхам</a:t>
            </a:r>
            <a:endParaRPr lang="tr-TR" sz="2400" dirty="0">
              <a:latin typeface="Arial" pitchFamily="34" charset="0"/>
              <a:cs typeface="Arial" pitchFamily="34" charset="0"/>
            </a:endParaRPr>
          </a:p>
        </p:txBody>
      </p:sp>
      <p:sp>
        <p:nvSpPr>
          <p:cNvPr id="6" name="İçerik Yer Tutucusu 5"/>
          <p:cNvSpPr>
            <a:spLocks noGrp="1"/>
          </p:cNvSpPr>
          <p:nvPr>
            <p:ph idx="1"/>
          </p:nvPr>
        </p:nvSpPr>
        <p:spPr/>
        <p:txBody>
          <a:bodyPr/>
          <a:lstStyle/>
          <a:p>
            <a:endParaRPr lang="tr-TR" dirty="0" smtClean="0">
              <a:latin typeface="Garamond" panose="02020404030301010803" pitchFamily="18" charset="0"/>
            </a:endParaRPr>
          </a:p>
          <a:p>
            <a:pPr marL="0" indent="0">
              <a:buNone/>
            </a:pPr>
            <a:endParaRPr lang="tr-TR" dirty="0">
              <a:latin typeface="Garamond" panose="02020404030301010803" pitchFamily="18" charset="0"/>
            </a:endParaRPr>
          </a:p>
        </p:txBody>
      </p:sp>
      <p:graphicFrame>
        <p:nvGraphicFramePr>
          <p:cNvPr id="3" name="Diyagram 2"/>
          <p:cNvGraphicFramePr/>
          <p:nvPr>
            <p:extLst>
              <p:ext uri="{D42A27DB-BD31-4B8C-83A1-F6EECF244321}">
                <p14:modId xmlns:p14="http://schemas.microsoft.com/office/powerpoint/2010/main" val="4026118717"/>
              </p:ext>
            </p:extLst>
          </p:nvPr>
        </p:nvGraphicFramePr>
        <p:xfrm>
          <a:off x="463551" y="1363286"/>
          <a:ext cx="4607214" cy="54198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Resim 6"/>
          <p:cNvPicPr>
            <a:picLocks noChangeAspect="1"/>
          </p:cNvPicPr>
          <p:nvPr/>
        </p:nvPicPr>
        <p:blipFill>
          <a:blip r:embed="rId8"/>
          <a:stretch>
            <a:fillRect/>
          </a:stretch>
        </p:blipFill>
        <p:spPr>
          <a:xfrm>
            <a:off x="4699078" y="2495150"/>
            <a:ext cx="4022860" cy="2724902"/>
          </a:xfrm>
          <a:prstGeom prst="rect">
            <a:avLst/>
          </a:prstGeom>
        </p:spPr>
      </p:pic>
    </p:spTree>
    <p:extLst>
      <p:ext uri="{BB962C8B-B14F-4D97-AF65-F5344CB8AC3E}">
        <p14:creationId xmlns:p14="http://schemas.microsoft.com/office/powerpoint/2010/main" val="29795988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885776FF-AC16-4B72-9C8A-C6C7B834E379}" type="slidenum">
              <a:rPr lang="tr-TR" smtClean="0"/>
              <a:pPr/>
              <a:t>8</a:t>
            </a:fld>
            <a:r>
              <a:rPr lang="tr-TR" dirty="0" smtClean="0"/>
              <a:t>/22</a:t>
            </a:r>
            <a:endParaRPr lang="tr-TR" dirty="0"/>
          </a:p>
        </p:txBody>
      </p:sp>
      <p:sp>
        <p:nvSpPr>
          <p:cNvPr id="4" name="Unvan 3"/>
          <p:cNvSpPr>
            <a:spLocks noGrp="1"/>
          </p:cNvSpPr>
          <p:nvPr>
            <p:ph type="title"/>
          </p:nvPr>
        </p:nvSpPr>
        <p:spPr/>
        <p:txBody>
          <a:bodyPr/>
          <a:lstStyle/>
          <a:p>
            <a:r>
              <a:rPr lang="mn-MN" dirty="0">
                <a:latin typeface="Arial" pitchFamily="34" charset="0"/>
                <a:cs typeface="Arial" pitchFamily="34" charset="0"/>
              </a:rPr>
              <a:t>Үйлдвэрлэлийн схем</a:t>
            </a:r>
            <a:endParaRPr lang="tr-TR" dirty="0">
              <a:latin typeface="Arial" pitchFamily="34" charset="0"/>
              <a:cs typeface="Arial" pitchFamily="34" charset="0"/>
            </a:endParaRPr>
          </a:p>
        </p:txBody>
      </p:sp>
      <p:pic>
        <p:nvPicPr>
          <p:cNvPr id="6" name="İçerik Yer Tutucusu 4"/>
          <p:cNvPicPr>
            <a:picLocks noGrp="1" noChangeAspect="1"/>
          </p:cNvPicPr>
          <p:nvPr>
            <p:ph idx="1"/>
          </p:nvPr>
        </p:nvPicPr>
        <p:blipFill>
          <a:blip r:embed="rId3"/>
          <a:stretch>
            <a:fillRect/>
          </a:stretch>
        </p:blipFill>
        <p:spPr>
          <a:xfrm>
            <a:off x="463550" y="2212455"/>
            <a:ext cx="8000215" cy="3336089"/>
          </a:xfrm>
          <a:prstGeom prst="rect">
            <a:avLst/>
          </a:prstGeom>
        </p:spPr>
      </p:pic>
    </p:spTree>
    <p:extLst>
      <p:ext uri="{BB962C8B-B14F-4D97-AF65-F5344CB8AC3E}">
        <p14:creationId xmlns:p14="http://schemas.microsoft.com/office/powerpoint/2010/main" val="27515279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885776FF-AC16-4B72-9C8A-C6C7B834E379}" type="slidenum">
              <a:rPr lang="tr-TR" smtClean="0"/>
              <a:pPr/>
              <a:t>9</a:t>
            </a:fld>
            <a:r>
              <a:rPr lang="tr-TR" dirty="0" smtClean="0"/>
              <a:t>/22</a:t>
            </a:r>
            <a:endParaRPr lang="tr-TR" dirty="0"/>
          </a:p>
        </p:txBody>
      </p:sp>
      <p:sp>
        <p:nvSpPr>
          <p:cNvPr id="3" name="İçerik Yer Tutucusu 2"/>
          <p:cNvSpPr>
            <a:spLocks noGrp="1"/>
          </p:cNvSpPr>
          <p:nvPr>
            <p:ph idx="1"/>
          </p:nvPr>
        </p:nvSpPr>
        <p:spPr/>
        <p:txBody>
          <a:bodyPr numCol="2"/>
          <a:lstStyle/>
          <a:p>
            <a:endParaRPr lang="tr-TR" dirty="0" smtClean="0">
              <a:latin typeface="Arial" pitchFamily="34" charset="0"/>
              <a:cs typeface="Arial" pitchFamily="34" charset="0"/>
            </a:endParaRPr>
          </a:p>
          <a:p>
            <a:endParaRPr lang="tr-TR" dirty="0" smtClean="0">
              <a:latin typeface="Arial" pitchFamily="34" charset="0"/>
              <a:cs typeface="Arial" pitchFamily="34" charset="0"/>
            </a:endParaRPr>
          </a:p>
          <a:p>
            <a:r>
              <a:rPr lang="mn-MN" dirty="0">
                <a:latin typeface="Arial" pitchFamily="34" charset="0"/>
                <a:cs typeface="Arial" pitchFamily="34" charset="0"/>
              </a:rPr>
              <a:t>Гиннесийн номонд </a:t>
            </a:r>
            <a:r>
              <a:rPr lang="mn-MN" dirty="0" smtClean="0">
                <a:latin typeface="Arial" pitchFamily="34" charset="0"/>
                <a:cs typeface="Arial" pitchFamily="34" charset="0"/>
              </a:rPr>
              <a:t>Турк улс</a:t>
            </a:r>
            <a:r>
              <a:rPr lang="mn-MN" dirty="0">
                <a:latin typeface="Arial" pitchFamily="34" charset="0"/>
                <a:cs typeface="Arial" pitchFamily="34" charset="0"/>
              </a:rPr>
              <a:t> </a:t>
            </a:r>
            <a:r>
              <a:rPr lang="mn-MN" dirty="0" smtClean="0">
                <a:latin typeface="Arial" pitchFamily="34" charset="0"/>
                <a:cs typeface="Arial" pitchFamily="34" charset="0"/>
              </a:rPr>
              <a:t> 2007 </a:t>
            </a:r>
            <a:r>
              <a:rPr lang="mn-MN" dirty="0">
                <a:latin typeface="Arial" pitchFamily="34" charset="0"/>
                <a:cs typeface="Arial" pitchFamily="34" charset="0"/>
              </a:rPr>
              <a:t>онд </a:t>
            </a:r>
            <a:r>
              <a:rPr lang="mn-MN" dirty="0" smtClean="0">
                <a:latin typeface="Arial" pitchFamily="34" charset="0"/>
                <a:cs typeface="Arial" pitchFamily="34" charset="0"/>
              </a:rPr>
              <a:t>хамгийн </a:t>
            </a:r>
            <a:r>
              <a:rPr lang="mn-MN" dirty="0">
                <a:latin typeface="Arial" pitchFamily="34" charset="0"/>
                <a:cs typeface="Arial" pitchFamily="34" charset="0"/>
              </a:rPr>
              <a:t>их талх хэрэглэдэг </a:t>
            </a:r>
            <a:r>
              <a:rPr lang="mn-MN" dirty="0" smtClean="0">
                <a:latin typeface="Arial" pitchFamily="34" charset="0"/>
                <a:cs typeface="Arial" pitchFamily="34" charset="0"/>
              </a:rPr>
              <a:t>улс хэмээн бичигдсэн. </a:t>
            </a:r>
          </a:p>
          <a:p>
            <a:r>
              <a:rPr lang="mn-MN" dirty="0">
                <a:latin typeface="Arial" pitchFamily="34" charset="0"/>
                <a:cs typeface="Arial" pitchFamily="34" charset="0"/>
              </a:rPr>
              <a:t>Ажлын </a:t>
            </a:r>
            <a:r>
              <a:rPr lang="mn-MN" dirty="0" smtClean="0">
                <a:latin typeface="Arial" pitchFamily="34" charset="0"/>
                <a:cs typeface="Arial" pitchFamily="34" charset="0"/>
              </a:rPr>
              <a:t>байр хамгийн их салбар74.3</a:t>
            </a:r>
            <a:r>
              <a:rPr lang="mn-MN" dirty="0">
                <a:latin typeface="Arial" pitchFamily="34" charset="0"/>
                <a:cs typeface="Arial" pitchFamily="34" charset="0"/>
              </a:rPr>
              <a:t>%, ажил эрхлэлтийн хэмжээ </a:t>
            </a:r>
            <a:r>
              <a:rPr lang="mn-MN" dirty="0" smtClean="0">
                <a:latin typeface="Arial" pitchFamily="34" charset="0"/>
                <a:cs typeface="Arial" pitchFamily="34" charset="0"/>
              </a:rPr>
              <a:t>хамгийн </a:t>
            </a:r>
            <a:r>
              <a:rPr lang="mn-MN" dirty="0" smtClean="0">
                <a:latin typeface="Arial" pitchFamily="34" charset="0"/>
                <a:cs typeface="Arial" pitchFamily="34" charset="0"/>
              </a:rPr>
              <a:t>өндөр </a:t>
            </a:r>
            <a:r>
              <a:rPr lang="mn-MN" dirty="0" smtClean="0">
                <a:latin typeface="Arial" pitchFamily="34" charset="0"/>
                <a:cs typeface="Arial" pitchFamily="34" charset="0"/>
              </a:rPr>
              <a:t>41.2%</a:t>
            </a:r>
            <a:endParaRPr lang="tr-TR" dirty="0">
              <a:latin typeface="Arial" pitchFamily="34" charset="0"/>
              <a:cs typeface="Arial" pitchFamily="34" charset="0"/>
            </a:endParaRPr>
          </a:p>
        </p:txBody>
      </p:sp>
      <p:sp>
        <p:nvSpPr>
          <p:cNvPr id="4" name="Unvan 3"/>
          <p:cNvSpPr>
            <a:spLocks noGrp="1"/>
          </p:cNvSpPr>
          <p:nvPr>
            <p:ph type="title"/>
          </p:nvPr>
        </p:nvSpPr>
        <p:spPr/>
        <p:txBody>
          <a:bodyPr/>
          <a:lstStyle/>
          <a:p>
            <a:r>
              <a:rPr lang="mn-MN" dirty="0">
                <a:latin typeface="Arial" pitchFamily="34" charset="0"/>
                <a:cs typeface="Arial" pitchFamily="34" charset="0"/>
              </a:rPr>
              <a:t>С</a:t>
            </a:r>
            <a:r>
              <a:rPr lang="ru-RU" dirty="0" smtClean="0">
                <a:latin typeface="Arial" pitchFamily="34" charset="0"/>
                <a:cs typeface="Arial" pitchFamily="34" charset="0"/>
              </a:rPr>
              <a:t>албарын </a:t>
            </a:r>
            <a:r>
              <a:rPr lang="ru-RU" dirty="0">
                <a:latin typeface="Arial" pitchFamily="34" charset="0"/>
                <a:cs typeface="Arial" pitchFamily="34" charset="0"/>
              </a:rPr>
              <a:t>ач холбогдол</a:t>
            </a:r>
            <a:endParaRPr lang="tr-TR" dirty="0">
              <a:latin typeface="Arial" pitchFamily="34" charset="0"/>
              <a:cs typeface="Arial" pitchFamily="34" charset="0"/>
            </a:endParaRPr>
          </a:p>
        </p:txBody>
      </p:sp>
      <p:pic>
        <p:nvPicPr>
          <p:cNvPr id="5" name="Resim 4"/>
          <p:cNvPicPr>
            <a:picLocks noChangeAspect="1"/>
          </p:cNvPicPr>
          <p:nvPr/>
        </p:nvPicPr>
        <p:blipFill>
          <a:blip r:embed="rId3"/>
          <a:stretch>
            <a:fillRect/>
          </a:stretch>
        </p:blipFill>
        <p:spPr>
          <a:xfrm>
            <a:off x="5413632" y="1681932"/>
            <a:ext cx="3101718" cy="2067812"/>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1982" y="4164928"/>
            <a:ext cx="3113368" cy="2073921"/>
          </a:xfrm>
          <a:prstGeom prst="rect">
            <a:avLst/>
          </a:prstGeom>
        </p:spPr>
      </p:pic>
    </p:spTree>
    <p:extLst>
      <p:ext uri="{BB962C8B-B14F-4D97-AF65-F5344CB8AC3E}">
        <p14:creationId xmlns:p14="http://schemas.microsoft.com/office/powerpoint/2010/main" val="24124916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2_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3_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2050</TotalTime>
  <Words>1725</Words>
  <Application>Microsoft Office PowerPoint</Application>
  <PresentationFormat>On-screen Show (4:3)</PresentationFormat>
  <Paragraphs>265</Paragraphs>
  <Slides>23</Slides>
  <Notes>9</Notes>
  <HiddenSlides>0</HiddenSlides>
  <MMClips>1</MMClips>
  <ScaleCrop>false</ScaleCrop>
  <HeadingPairs>
    <vt:vector size="4" baseType="variant">
      <vt:variant>
        <vt:lpstr>Theme</vt:lpstr>
      </vt:variant>
      <vt:variant>
        <vt:i4>5</vt:i4>
      </vt:variant>
      <vt:variant>
        <vt:lpstr>Slide Titles</vt:lpstr>
      </vt:variant>
      <vt:variant>
        <vt:i4>23</vt:i4>
      </vt:variant>
    </vt:vector>
  </HeadingPairs>
  <TitlesOfParts>
    <vt:vector size="28" baseType="lpstr">
      <vt:lpstr>Office Teması</vt:lpstr>
      <vt:lpstr>Özel Tasarım</vt:lpstr>
      <vt:lpstr>1_Özel Tasarım</vt:lpstr>
      <vt:lpstr>2_Özel Tasarım</vt:lpstr>
      <vt:lpstr>3_Özel Tasarım</vt:lpstr>
      <vt:lpstr>Талх нарийн боовны бүтээгдэхүүн үйлдвэрлэдэг  ажлын байрыг коронавирусын дэгдэлтээс  хамгаалах</vt:lpstr>
      <vt:lpstr>Илтгэлийн бүтэц</vt:lpstr>
      <vt:lpstr>Салбарын талаарх ерөнхий мэдээлэл</vt:lpstr>
      <vt:lpstr>Салбарын талаарх ерөнхий мэдээлэл</vt:lpstr>
      <vt:lpstr>Салбарын талаарх ерөнхий мэдээлэл</vt:lpstr>
      <vt:lpstr>Салбарын талаарх ерөнхий мэдээлэл</vt:lpstr>
      <vt:lpstr>Талх нарийн боовны бүтээгдэхүүн үйлдвэрлэх алхам</vt:lpstr>
      <vt:lpstr>Үйлдвэрлэлийн схем</vt:lpstr>
      <vt:lpstr>Салбарын ач холбогдол</vt:lpstr>
      <vt:lpstr>Ковид-19-ээс урьдчилан сэргийлэх арга хэмжээ</vt:lpstr>
      <vt:lpstr>Ковид-19-ээс урьдчилан сэргийлэх арга хэмжээ</vt:lpstr>
      <vt:lpstr>Ковид-19-ээс урьдчилан сэргийлэх арга хэмжээ</vt:lpstr>
      <vt:lpstr>Ковид-19-ээс урьдчилан сэргийлэх арга хэмжээ</vt:lpstr>
      <vt:lpstr>Ковид-19-ээс урьдчилан сэргийлэх арга хэмжээ</vt:lpstr>
      <vt:lpstr>Ковид-19-ээс урьдчилан сэргийлэх арга хэмжээ</vt:lpstr>
      <vt:lpstr>Ковид-19-ээс урьдчилан сэргийлэх арга хэмжээ</vt:lpstr>
      <vt:lpstr>Ковид-19-ээс урьдчилан сэргийлэх арга хэмжээ</vt:lpstr>
      <vt:lpstr>Ковид-19-ээс урьдчилан сэргийлэх арга хэмжээ</vt:lpstr>
      <vt:lpstr>Туркэд хийгдэж байгаа ажлууд</vt:lpstr>
      <vt:lpstr>Туркэд хийгдэж байгаа ажлууд- Зөвлөмж</vt:lpstr>
      <vt:lpstr>Туркэд хийгдэж байгаа ажлууд- хянах жагсаалт</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SUNUM BAŞLIĞI</dc:title>
  <dc:creator>HP</dc:creator>
  <cp:lastModifiedBy>USER</cp:lastModifiedBy>
  <cp:revision>341</cp:revision>
  <dcterms:created xsi:type="dcterms:W3CDTF">2019-04-01T08:33:12Z</dcterms:created>
  <dcterms:modified xsi:type="dcterms:W3CDTF">2020-09-07T03:02:37Z</dcterms:modified>
</cp:coreProperties>
</file>